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783" r:id="rId2"/>
    <p:sldId id="782" r:id="rId3"/>
    <p:sldId id="786" r:id="rId4"/>
    <p:sldId id="788" r:id="rId5"/>
    <p:sldId id="789" r:id="rId6"/>
    <p:sldId id="790" r:id="rId7"/>
    <p:sldId id="791" r:id="rId8"/>
    <p:sldId id="792" r:id="rId9"/>
    <p:sldId id="793" r:id="rId10"/>
    <p:sldId id="794" r:id="rId11"/>
    <p:sldId id="795" r:id="rId12"/>
    <p:sldId id="796" r:id="rId13"/>
    <p:sldId id="797" r:id="rId14"/>
    <p:sldId id="798" r:id="rId15"/>
    <p:sldId id="799" r:id="rId16"/>
    <p:sldId id="801" r:id="rId17"/>
    <p:sldId id="800" r:id="rId18"/>
    <p:sldId id="802" r:id="rId19"/>
    <p:sldId id="803" r:id="rId20"/>
    <p:sldId id="804" r:id="rId21"/>
    <p:sldId id="805" r:id="rId22"/>
    <p:sldId id="806" r:id="rId23"/>
    <p:sldId id="816" r:id="rId24"/>
    <p:sldId id="807" r:id="rId25"/>
    <p:sldId id="808" r:id="rId26"/>
    <p:sldId id="809" r:id="rId27"/>
    <p:sldId id="810" r:id="rId28"/>
    <p:sldId id="811" r:id="rId29"/>
    <p:sldId id="812" r:id="rId30"/>
    <p:sldId id="814" r:id="rId31"/>
    <p:sldId id="815" r:id="rId32"/>
    <p:sldId id="817" r:id="rId33"/>
    <p:sldId id="818" r:id="rId34"/>
    <p:sldId id="825" r:id="rId35"/>
    <p:sldId id="833" r:id="rId36"/>
    <p:sldId id="834" r:id="rId37"/>
    <p:sldId id="836" r:id="rId38"/>
    <p:sldId id="820" r:id="rId39"/>
    <p:sldId id="827" r:id="rId40"/>
    <p:sldId id="828" r:id="rId41"/>
    <p:sldId id="829" r:id="rId42"/>
    <p:sldId id="830" r:id="rId43"/>
  </p:sldIdLst>
  <p:sldSz cx="9144000" cy="5715000" type="screen16x1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04"/>
    <a:srgbClr val="395EC7"/>
    <a:srgbClr val="4D85B3"/>
    <a:srgbClr val="4765B9"/>
    <a:srgbClr val="6A8296"/>
    <a:srgbClr val="6082A0"/>
    <a:srgbClr val="5877B6"/>
    <a:srgbClr val="5873A8"/>
    <a:srgbClr val="585AA8"/>
    <a:srgbClr val="1C2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95686" autoAdjust="0"/>
  </p:normalViewPr>
  <p:slideViewPr>
    <p:cSldViewPr>
      <p:cViewPr>
        <p:scale>
          <a:sx n="100" d="100"/>
          <a:sy n="100" d="100"/>
        </p:scale>
        <p:origin x="-726" y="-13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188B69-1059-4095-983A-591FEBB23217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42AA99-352D-4C89-AD3F-E1855C2A1914}">
      <dgm:prSet phldrT="[文本]" custT="1"/>
      <dgm:spPr>
        <a:solidFill>
          <a:schemeClr val="bg2">
            <a:lumMod val="50000"/>
          </a:schemeClr>
        </a:solidFill>
      </dgm:spPr>
      <dgm:t>
        <a:bodyPr/>
        <a:lstStyle/>
        <a:p>
          <a:pPr>
            <a:lnSpc>
              <a:spcPct val="70000"/>
            </a:lnSpc>
            <a:spcAft>
              <a:spcPts val="0"/>
            </a:spcAft>
          </a:pPr>
          <a:r>
            <a:rPr lang="zh-CN" altLang="en-US" sz="1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在线公共实训平台</a:t>
          </a:r>
          <a:endParaRPr lang="zh-CN" altLang="en-US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00D022-B951-4B38-966B-3ADF39C877C9}" type="parTrans" cxnId="{E63D12CC-37CD-4531-A2E2-42E4D277454C}">
      <dgm:prSet/>
      <dgm:spPr/>
      <dgm:t>
        <a:bodyPr/>
        <a:lstStyle/>
        <a:p>
          <a:endParaRPr lang="zh-CN" altLang="en-US"/>
        </a:p>
      </dgm:t>
    </dgm:pt>
    <dgm:pt modelId="{3C3E25A0-8F10-4E6E-AC85-36B1071B211E}" type="sibTrans" cxnId="{E63D12CC-37CD-4531-A2E2-42E4D277454C}">
      <dgm:prSet/>
      <dgm:spPr/>
      <dgm:t>
        <a:bodyPr/>
        <a:lstStyle/>
        <a:p>
          <a:endParaRPr lang="zh-CN" altLang="en-US"/>
        </a:p>
      </dgm:t>
    </dgm:pt>
    <dgm:pt modelId="{994B3E13-53DC-455C-B13B-C9D46131AA20}">
      <dgm:prSet phldrT="[文本]" custT="1"/>
      <dgm:spPr>
        <a:solidFill>
          <a:srgbClr val="993300"/>
        </a:solidFill>
      </dgm:spPr>
      <dgm:t>
        <a:bodyPr/>
        <a:lstStyle/>
        <a:p>
          <a:pPr algn="ctr">
            <a:spcAft>
              <a:spcPts val="0"/>
            </a:spcAft>
          </a:pPr>
          <a:r>
            <a: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直播互动录播</a:t>
          </a:r>
          <a:endParaRPr lang="en-US" altLang="zh-CN" sz="1400" b="1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  <a:p>
          <a:pPr algn="ctr">
            <a:spcAft>
              <a:spcPts val="0"/>
            </a:spcAft>
          </a:pPr>
          <a:r>
            <a: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（制作微课、开设名师课堂）</a:t>
          </a:r>
          <a:endParaRPr lang="zh-CN" altLang="en-US" sz="1400" b="1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B78D6AF9-C4A7-4B29-AE44-44A004CA40FB}" type="parTrans" cxnId="{FE8D5A03-D29B-4582-B07B-6B9C67FA46C4}">
      <dgm:prSet/>
      <dgm:spPr/>
      <dgm:t>
        <a:bodyPr/>
        <a:lstStyle/>
        <a:p>
          <a:endParaRPr lang="zh-CN" altLang="en-US"/>
        </a:p>
      </dgm:t>
    </dgm:pt>
    <dgm:pt modelId="{1D2ECCDA-5316-4E6F-9C0A-48E339771039}" type="sibTrans" cxnId="{FE8D5A03-D29B-4582-B07B-6B9C67FA46C4}">
      <dgm:prSet/>
      <dgm:spPr/>
      <dgm:t>
        <a:bodyPr/>
        <a:lstStyle/>
        <a:p>
          <a:endParaRPr lang="zh-CN" altLang="en-US"/>
        </a:p>
      </dgm:t>
    </dgm:pt>
    <dgm:pt modelId="{E7EEFAD6-8590-400B-AB66-F3C7441D7104}">
      <dgm:prSet phldrT="[文本]" custT="1"/>
      <dgm:spPr>
        <a:solidFill>
          <a:srgbClr val="215968"/>
        </a:solidFill>
      </dgm:spPr>
      <dgm:t>
        <a:bodyPr/>
        <a:lstStyle/>
        <a:p>
          <a:pPr algn="ctr">
            <a:spcAft>
              <a:spcPts val="0"/>
            </a:spcAft>
          </a:pPr>
          <a:r>
            <a:rPr lang="en-US" altLang="zh-CN" sz="1400" b="1" spc="900" baseline="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3D</a:t>
          </a:r>
          <a:r>
            <a: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仿真实训</a:t>
          </a:r>
          <a:endParaRPr lang="en-US" altLang="zh-CN" sz="1400" b="1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  <a:p>
          <a:pPr algn="ctr">
            <a:spcAft>
              <a:spcPts val="0"/>
            </a:spcAft>
          </a:pPr>
          <a:r>
            <a: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（在线实训、在线考评）</a:t>
          </a:r>
          <a:endParaRPr lang="zh-CN" altLang="en-US" sz="1400" b="1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618A539D-2955-46A1-BD3D-70BF7ECD64D7}" type="parTrans" cxnId="{D9A8C2B2-865C-4CC3-97C4-6BBAE8EBE997}">
      <dgm:prSet/>
      <dgm:spPr/>
      <dgm:t>
        <a:bodyPr/>
        <a:lstStyle/>
        <a:p>
          <a:endParaRPr lang="zh-CN" altLang="en-US"/>
        </a:p>
      </dgm:t>
    </dgm:pt>
    <dgm:pt modelId="{EC898FE4-1909-4ADA-BE21-B9E1B5695E4C}" type="sibTrans" cxnId="{D9A8C2B2-865C-4CC3-97C4-6BBAE8EBE997}">
      <dgm:prSet/>
      <dgm:spPr/>
      <dgm:t>
        <a:bodyPr/>
        <a:lstStyle/>
        <a:p>
          <a:endParaRPr lang="zh-CN" altLang="en-US"/>
        </a:p>
      </dgm:t>
    </dgm:pt>
    <dgm:pt modelId="{72B3459D-F04C-44FB-958C-29440B72194C}">
      <dgm:prSet phldrT="[文本]" custT="1"/>
      <dgm:spPr>
        <a:solidFill>
          <a:srgbClr val="215968"/>
        </a:solidFill>
      </dgm:spPr>
      <dgm:t>
        <a:bodyPr/>
        <a:lstStyle/>
        <a:p>
          <a:pPr algn="ctr">
            <a:spcAft>
              <a:spcPts val="0"/>
            </a:spcAft>
          </a:pPr>
          <a:r>
            <a: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在线组织教学</a:t>
          </a:r>
          <a:endParaRPr lang="en-US" altLang="zh-CN" sz="1400" b="1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  <a:p>
          <a:pPr algn="ctr">
            <a:spcAft>
              <a:spcPts val="0"/>
            </a:spcAft>
          </a:pPr>
          <a:r>
            <a: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（在线备授课，在线学考评）</a:t>
          </a:r>
          <a:endParaRPr lang="en-US" altLang="zh-CN" sz="1400" b="1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F00CC51F-EE83-41BD-B775-CD0D2538754C}" type="parTrans" cxnId="{802FFDA5-2E33-4B27-B97F-6F095F69CF94}">
      <dgm:prSet/>
      <dgm:spPr/>
      <dgm:t>
        <a:bodyPr/>
        <a:lstStyle/>
        <a:p>
          <a:endParaRPr lang="zh-CN" altLang="en-US"/>
        </a:p>
      </dgm:t>
    </dgm:pt>
    <dgm:pt modelId="{97675583-CAAF-4CBF-AAD2-EA043FD293BB}" type="sibTrans" cxnId="{802FFDA5-2E33-4B27-B97F-6F095F69CF94}">
      <dgm:prSet/>
      <dgm:spPr/>
      <dgm:t>
        <a:bodyPr/>
        <a:lstStyle/>
        <a:p>
          <a:endParaRPr lang="zh-CN" altLang="en-US"/>
        </a:p>
      </dgm:t>
    </dgm:pt>
    <dgm:pt modelId="{37B6F212-C08E-47F2-BC26-1F69F8DB02E7}">
      <dgm:prSet phldrT="[文本]" custT="1"/>
      <dgm:spPr>
        <a:solidFill>
          <a:srgbClr val="215968"/>
        </a:solidFill>
      </dgm:spPr>
      <dgm:t>
        <a:bodyPr/>
        <a:lstStyle/>
        <a:p>
          <a:pPr algn="ctr">
            <a:spcAft>
              <a:spcPts val="0"/>
            </a:spcAft>
          </a:pPr>
          <a:r>
            <a: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教务教学管理</a:t>
          </a:r>
          <a:endParaRPr lang="en-US" altLang="zh-CN" sz="1400" b="1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  <a:p>
          <a:pPr algn="ctr">
            <a:spcAft>
              <a:spcPts val="0"/>
            </a:spcAft>
          </a:pPr>
          <a:r>
            <a:rPr lang="zh-CN" altLang="en-US" sz="1400" b="1" dirty="0" smtClean="0">
              <a:latin typeface="Arial" panose="020B0604020202020204" pitchFamily="34" charset="0"/>
              <a:cs typeface="Arial" panose="020B0604020202020204" pitchFamily="34" charset="0"/>
            </a:rPr>
            <a:t>（</a:t>
          </a:r>
          <a:r>
            <a: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根据客户业务要求定制开发</a:t>
          </a:r>
          <a:r>
            <a:rPr lang="zh-CN" altLang="en-US" sz="1400" b="1" dirty="0" smtClean="0">
              <a:latin typeface="Arial" panose="020B0604020202020204" pitchFamily="34" charset="0"/>
              <a:cs typeface="Arial" panose="020B0604020202020204" pitchFamily="34" charset="0"/>
            </a:rPr>
            <a:t>）</a:t>
          </a:r>
          <a:endParaRPr lang="zh-CN" altLang="en-US" sz="1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BAB7C6-E33F-4004-A78C-280D28B4F38F}" type="parTrans" cxnId="{5E07ACC7-89BD-4EFA-A591-4980CD2D6217}">
      <dgm:prSet/>
      <dgm:spPr/>
      <dgm:t>
        <a:bodyPr/>
        <a:lstStyle/>
        <a:p>
          <a:endParaRPr lang="zh-CN" altLang="en-US"/>
        </a:p>
      </dgm:t>
    </dgm:pt>
    <dgm:pt modelId="{82974CEE-54A8-41CD-9EC1-368C584FC293}" type="sibTrans" cxnId="{5E07ACC7-89BD-4EFA-A591-4980CD2D6217}">
      <dgm:prSet/>
      <dgm:spPr/>
      <dgm:t>
        <a:bodyPr/>
        <a:lstStyle/>
        <a:p>
          <a:endParaRPr lang="zh-CN" altLang="en-US"/>
        </a:p>
      </dgm:t>
    </dgm:pt>
    <dgm:pt modelId="{2A9C9660-0B3C-4B4E-8F5F-806042CC922A}" type="pres">
      <dgm:prSet presAssocID="{B2188B69-1059-4095-983A-591FEBB23217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4BAD2E-2051-4265-9BA4-9133488452D9}" type="pres">
      <dgm:prSet presAssocID="{B2188B69-1059-4095-983A-591FEBB23217}" presName="matrix" presStyleCnt="0"/>
      <dgm:spPr/>
    </dgm:pt>
    <dgm:pt modelId="{1C49B828-DE4B-4FB2-9F8C-7148E8BAF66C}" type="pres">
      <dgm:prSet presAssocID="{B2188B69-1059-4095-983A-591FEBB23217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9036824D-B886-4E41-B58A-209FEB0CDE4D}" type="pres">
      <dgm:prSet presAssocID="{B2188B69-1059-4095-983A-591FEBB2321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47D2A2-765F-470D-A8ED-0279F649CFB2}" type="pres">
      <dgm:prSet presAssocID="{B2188B69-1059-4095-983A-591FEBB23217}" presName="tile2" presStyleLbl="node1" presStyleIdx="1" presStyleCnt="4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07EDD6FB-4774-4838-BE7C-E0D3122E6D8E}" type="pres">
      <dgm:prSet presAssocID="{B2188B69-1059-4095-983A-591FEBB2321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63A625-AB3A-4C62-B7BE-4FDA83952227}" type="pres">
      <dgm:prSet presAssocID="{B2188B69-1059-4095-983A-591FEBB23217}" presName="tile3" presStyleLbl="node1" presStyleIdx="2" presStyleCnt="4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EF226F9B-B624-4A1B-8F5D-942258EEABD0}" type="pres">
      <dgm:prSet presAssocID="{B2188B69-1059-4095-983A-591FEBB2321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3D8653-9A0A-470B-91F0-B1E37C0E2A7F}" type="pres">
      <dgm:prSet presAssocID="{B2188B69-1059-4095-983A-591FEBB23217}" presName="tile4" presStyleLbl="node1" presStyleIdx="3" presStyleCnt="4"/>
      <dgm:spPr>
        <a:solidFill>
          <a:schemeClr val="accent5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B8351580-A51E-4131-A09B-EA7747894BD5}" type="pres">
      <dgm:prSet presAssocID="{B2188B69-1059-4095-983A-591FEBB2321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B7B2A3-FF9D-4242-9556-A0E4E1BEF2D6}" type="pres">
      <dgm:prSet presAssocID="{B2188B69-1059-4095-983A-591FEBB23217}" presName="centerTile" presStyleLbl="fgShp" presStyleIdx="0" presStyleCnt="1" custScaleX="125151" custScaleY="129276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9E85BB4-21CF-4D28-BFDB-4AA13BDB051B}" type="presOf" srcId="{72B3459D-F04C-44FB-958C-29440B72194C}" destId="{D963A625-AB3A-4C62-B7BE-4FDA83952227}" srcOrd="0" destOrd="0" presId="urn:microsoft.com/office/officeart/2005/8/layout/matrix1"/>
    <dgm:cxn modelId="{0345EFE6-E3BA-4570-8636-CF0764F7592F}" type="presOf" srcId="{B2188B69-1059-4095-983A-591FEBB23217}" destId="{2A9C9660-0B3C-4B4E-8F5F-806042CC922A}" srcOrd="0" destOrd="0" presId="urn:microsoft.com/office/officeart/2005/8/layout/matrix1"/>
    <dgm:cxn modelId="{8AFED662-2C4A-4FA8-87EB-6A5F1D523578}" type="presOf" srcId="{994B3E13-53DC-455C-B13B-C9D46131AA20}" destId="{1C49B828-DE4B-4FB2-9F8C-7148E8BAF66C}" srcOrd="0" destOrd="0" presId="urn:microsoft.com/office/officeart/2005/8/layout/matrix1"/>
    <dgm:cxn modelId="{D9A8C2B2-865C-4CC3-97C4-6BBAE8EBE997}" srcId="{9242AA99-352D-4C89-AD3F-E1855C2A1914}" destId="{E7EEFAD6-8590-400B-AB66-F3C7441D7104}" srcOrd="1" destOrd="0" parTransId="{618A539D-2955-46A1-BD3D-70BF7ECD64D7}" sibTransId="{EC898FE4-1909-4ADA-BE21-B9E1B5695E4C}"/>
    <dgm:cxn modelId="{491B88A8-3CAF-45D0-944D-30491F170426}" type="presOf" srcId="{37B6F212-C08E-47F2-BC26-1F69F8DB02E7}" destId="{C93D8653-9A0A-470B-91F0-B1E37C0E2A7F}" srcOrd="0" destOrd="0" presId="urn:microsoft.com/office/officeart/2005/8/layout/matrix1"/>
    <dgm:cxn modelId="{332D1421-1C09-499E-AA4D-BD5750E46FE3}" type="presOf" srcId="{E7EEFAD6-8590-400B-AB66-F3C7441D7104}" destId="{07EDD6FB-4774-4838-BE7C-E0D3122E6D8E}" srcOrd="1" destOrd="0" presId="urn:microsoft.com/office/officeart/2005/8/layout/matrix1"/>
    <dgm:cxn modelId="{782D9318-AE24-4A81-9EFE-413A679BACE5}" type="presOf" srcId="{994B3E13-53DC-455C-B13B-C9D46131AA20}" destId="{9036824D-B886-4E41-B58A-209FEB0CDE4D}" srcOrd="1" destOrd="0" presId="urn:microsoft.com/office/officeart/2005/8/layout/matrix1"/>
    <dgm:cxn modelId="{802FFDA5-2E33-4B27-B97F-6F095F69CF94}" srcId="{9242AA99-352D-4C89-AD3F-E1855C2A1914}" destId="{72B3459D-F04C-44FB-958C-29440B72194C}" srcOrd="2" destOrd="0" parTransId="{F00CC51F-EE83-41BD-B775-CD0D2538754C}" sibTransId="{97675583-CAAF-4CBF-AAD2-EA043FD293BB}"/>
    <dgm:cxn modelId="{FE8D5A03-D29B-4582-B07B-6B9C67FA46C4}" srcId="{9242AA99-352D-4C89-AD3F-E1855C2A1914}" destId="{994B3E13-53DC-455C-B13B-C9D46131AA20}" srcOrd="0" destOrd="0" parTransId="{B78D6AF9-C4A7-4B29-AE44-44A004CA40FB}" sibTransId="{1D2ECCDA-5316-4E6F-9C0A-48E339771039}"/>
    <dgm:cxn modelId="{5602304E-820F-4964-B929-A3B5752FF182}" type="presOf" srcId="{E7EEFAD6-8590-400B-AB66-F3C7441D7104}" destId="{3F47D2A2-765F-470D-A8ED-0279F649CFB2}" srcOrd="0" destOrd="0" presId="urn:microsoft.com/office/officeart/2005/8/layout/matrix1"/>
    <dgm:cxn modelId="{5E07ACC7-89BD-4EFA-A591-4980CD2D6217}" srcId="{9242AA99-352D-4C89-AD3F-E1855C2A1914}" destId="{37B6F212-C08E-47F2-BC26-1F69F8DB02E7}" srcOrd="3" destOrd="0" parTransId="{DCBAB7C6-E33F-4004-A78C-280D28B4F38F}" sibTransId="{82974CEE-54A8-41CD-9EC1-368C584FC293}"/>
    <dgm:cxn modelId="{6075E9F1-8C7C-4ED3-8685-4600CA7AF3F0}" type="presOf" srcId="{72B3459D-F04C-44FB-958C-29440B72194C}" destId="{EF226F9B-B624-4A1B-8F5D-942258EEABD0}" srcOrd="1" destOrd="0" presId="urn:microsoft.com/office/officeart/2005/8/layout/matrix1"/>
    <dgm:cxn modelId="{E63D12CC-37CD-4531-A2E2-42E4D277454C}" srcId="{B2188B69-1059-4095-983A-591FEBB23217}" destId="{9242AA99-352D-4C89-AD3F-E1855C2A1914}" srcOrd="0" destOrd="0" parTransId="{CC00D022-B951-4B38-966B-3ADF39C877C9}" sibTransId="{3C3E25A0-8F10-4E6E-AC85-36B1071B211E}"/>
    <dgm:cxn modelId="{FFD84612-A1DA-4327-B4F9-B5D099347C08}" type="presOf" srcId="{37B6F212-C08E-47F2-BC26-1F69F8DB02E7}" destId="{B8351580-A51E-4131-A09B-EA7747894BD5}" srcOrd="1" destOrd="0" presId="urn:microsoft.com/office/officeart/2005/8/layout/matrix1"/>
    <dgm:cxn modelId="{20BD1284-9BA2-4D44-AEDC-A7A78B2664BA}" type="presOf" srcId="{9242AA99-352D-4C89-AD3F-E1855C2A1914}" destId="{94B7B2A3-FF9D-4242-9556-A0E4E1BEF2D6}" srcOrd="0" destOrd="0" presId="urn:microsoft.com/office/officeart/2005/8/layout/matrix1"/>
    <dgm:cxn modelId="{7CFE7F45-056E-4729-A143-ADB78BDC0094}" type="presParOf" srcId="{2A9C9660-0B3C-4B4E-8F5F-806042CC922A}" destId="{464BAD2E-2051-4265-9BA4-9133488452D9}" srcOrd="0" destOrd="0" presId="urn:microsoft.com/office/officeart/2005/8/layout/matrix1"/>
    <dgm:cxn modelId="{4CC69B60-D08A-40F6-A687-C57B36D9478B}" type="presParOf" srcId="{464BAD2E-2051-4265-9BA4-9133488452D9}" destId="{1C49B828-DE4B-4FB2-9F8C-7148E8BAF66C}" srcOrd="0" destOrd="0" presId="urn:microsoft.com/office/officeart/2005/8/layout/matrix1"/>
    <dgm:cxn modelId="{C00A402B-DC1C-4883-B5C6-2FAC69A4F24A}" type="presParOf" srcId="{464BAD2E-2051-4265-9BA4-9133488452D9}" destId="{9036824D-B886-4E41-B58A-209FEB0CDE4D}" srcOrd="1" destOrd="0" presId="urn:microsoft.com/office/officeart/2005/8/layout/matrix1"/>
    <dgm:cxn modelId="{4CCF35B2-DC8C-4EFC-977E-529CB5EE4D62}" type="presParOf" srcId="{464BAD2E-2051-4265-9BA4-9133488452D9}" destId="{3F47D2A2-765F-470D-A8ED-0279F649CFB2}" srcOrd="2" destOrd="0" presId="urn:microsoft.com/office/officeart/2005/8/layout/matrix1"/>
    <dgm:cxn modelId="{1B77E5A4-A262-4B49-AA62-FFDAB5542218}" type="presParOf" srcId="{464BAD2E-2051-4265-9BA4-9133488452D9}" destId="{07EDD6FB-4774-4838-BE7C-E0D3122E6D8E}" srcOrd="3" destOrd="0" presId="urn:microsoft.com/office/officeart/2005/8/layout/matrix1"/>
    <dgm:cxn modelId="{4789D275-7FA9-4FFD-914F-72398E1EA25E}" type="presParOf" srcId="{464BAD2E-2051-4265-9BA4-9133488452D9}" destId="{D963A625-AB3A-4C62-B7BE-4FDA83952227}" srcOrd="4" destOrd="0" presId="urn:microsoft.com/office/officeart/2005/8/layout/matrix1"/>
    <dgm:cxn modelId="{FDCD7073-289B-4F1A-A034-27D79725D6F6}" type="presParOf" srcId="{464BAD2E-2051-4265-9BA4-9133488452D9}" destId="{EF226F9B-B624-4A1B-8F5D-942258EEABD0}" srcOrd="5" destOrd="0" presId="urn:microsoft.com/office/officeart/2005/8/layout/matrix1"/>
    <dgm:cxn modelId="{06A85A40-DE25-4A25-B88B-611465FDBCE9}" type="presParOf" srcId="{464BAD2E-2051-4265-9BA4-9133488452D9}" destId="{C93D8653-9A0A-470B-91F0-B1E37C0E2A7F}" srcOrd="6" destOrd="0" presId="urn:microsoft.com/office/officeart/2005/8/layout/matrix1"/>
    <dgm:cxn modelId="{DC733DCA-8A6F-4E79-83AE-F7B857ACDC9D}" type="presParOf" srcId="{464BAD2E-2051-4265-9BA4-9133488452D9}" destId="{B8351580-A51E-4131-A09B-EA7747894BD5}" srcOrd="7" destOrd="0" presId="urn:microsoft.com/office/officeart/2005/8/layout/matrix1"/>
    <dgm:cxn modelId="{A4A6D204-25E9-4546-84C8-007ABA00429D}" type="presParOf" srcId="{2A9C9660-0B3C-4B4E-8F5F-806042CC922A}" destId="{94B7B2A3-FF9D-4242-9556-A0E4E1BEF2D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5DCA4D-5ED3-4A9E-842F-9262AE0E3031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B48B21-BA88-43C4-AD27-5E29C0217B15}">
      <dgm:prSet phldrT="[文本]" custT="1"/>
      <dgm:spPr>
        <a:solidFill>
          <a:srgbClr val="948A54"/>
        </a:solidFill>
      </dgm:spPr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zh-CN" altLang="en-US" sz="24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总体</a:t>
          </a:r>
          <a:endParaRPr lang="en-US" altLang="zh-CN" sz="2400" b="1" dirty="0" smtClean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80000"/>
            </a:lnSpc>
            <a:spcAft>
              <a:spcPts val="0"/>
            </a:spcAft>
          </a:pPr>
          <a:r>
            <a:rPr lang="zh-CN" altLang="en-US" sz="24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规划</a:t>
          </a:r>
          <a:endParaRPr lang="zh-CN" altLang="en-US" sz="2400" b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1F1BED-6D9B-4862-9981-557AE158AFC2}" type="parTrans" cxnId="{439F29BD-CF65-4DF9-9293-3B0E56DACF99}">
      <dgm:prSet/>
      <dgm:spPr/>
      <dgm:t>
        <a:bodyPr/>
        <a:lstStyle/>
        <a:p>
          <a:endParaRPr lang="zh-CN" altLang="en-US"/>
        </a:p>
      </dgm:t>
    </dgm:pt>
    <dgm:pt modelId="{22784137-077D-440A-958E-B14C174E1554}" type="sibTrans" cxnId="{439F29BD-CF65-4DF9-9293-3B0E56DACF99}">
      <dgm:prSet/>
      <dgm:spPr/>
      <dgm:t>
        <a:bodyPr/>
        <a:lstStyle/>
        <a:p>
          <a:endParaRPr lang="zh-CN" altLang="en-US"/>
        </a:p>
      </dgm:t>
    </dgm:pt>
    <dgm:pt modelId="{EBC2A550-D832-42BE-8E25-71AC1FE08F9D}">
      <dgm:prSet phldrT="[文本]" custT="1"/>
      <dgm:spPr>
        <a:solidFill>
          <a:srgbClr val="993300"/>
        </a:solidFill>
      </dgm:spPr>
      <dgm:t>
        <a:bodyPr/>
        <a:lstStyle/>
        <a:p>
          <a:pPr algn="ctr"/>
          <a:r>
            <a:rPr lang="zh-CN" altLang="en-US" sz="1400" u="none" strike="noStrike" dirty="0" smtClean="0">
              <a:effectLst/>
              <a:latin typeface="+mn-lt"/>
              <a:ea typeface="微软雅黑" panose="020B0503020204020204" pitchFamily="34" charset="-122"/>
            </a:rPr>
            <a:t>实训中心精品课程（</a:t>
          </a:r>
          <a:r>
            <a:rPr lang="en-US" altLang="zh-CN" sz="1400" u="none" strike="noStrike" dirty="0" smtClean="0">
              <a:effectLst/>
              <a:latin typeface="+mn-lt"/>
              <a:ea typeface="微软雅黑" panose="020B0503020204020204" pitchFamily="34" charset="-122"/>
            </a:rPr>
            <a:t>34</a:t>
          </a:r>
          <a:r>
            <a:rPr lang="zh-CN" altLang="en-US" sz="1400" u="none" strike="noStrike" dirty="0" smtClean="0">
              <a:effectLst/>
              <a:latin typeface="+mn-lt"/>
              <a:ea typeface="微软雅黑" panose="020B0503020204020204" pitchFamily="34" charset="-122"/>
            </a:rPr>
            <a:t>门）</a:t>
          </a:r>
          <a:endParaRPr lang="zh-CN" altLang="en-US" sz="1400" dirty="0">
            <a:latin typeface="+mn-lt"/>
            <a:ea typeface="微软雅黑" panose="020B0503020204020204" pitchFamily="34" charset="-122"/>
          </a:endParaRPr>
        </a:p>
      </dgm:t>
    </dgm:pt>
    <dgm:pt modelId="{A284821B-CB73-413B-98AE-C76AEA74CA91}" type="parTrans" cxnId="{6587DF56-2E52-4D5D-A4DF-58B8709C19DD}">
      <dgm:prSet/>
      <dgm:spPr/>
      <dgm:t>
        <a:bodyPr/>
        <a:lstStyle/>
        <a:p>
          <a:endParaRPr lang="zh-CN" altLang="en-US"/>
        </a:p>
      </dgm:t>
    </dgm:pt>
    <dgm:pt modelId="{83A26339-8B79-414D-A1BB-F8B02930F246}" type="sibTrans" cxnId="{6587DF56-2E52-4D5D-A4DF-58B8709C19DD}">
      <dgm:prSet/>
      <dgm:spPr/>
      <dgm:t>
        <a:bodyPr/>
        <a:lstStyle/>
        <a:p>
          <a:endParaRPr lang="zh-CN" altLang="en-US"/>
        </a:p>
      </dgm:t>
    </dgm:pt>
    <dgm:pt modelId="{3C646A1A-91F2-4049-9661-D34398AB1EB6}">
      <dgm:prSet phldrT="[文本]" custT="1"/>
      <dgm:spPr>
        <a:solidFill>
          <a:srgbClr val="215968"/>
        </a:solidFill>
      </dgm:spPr>
      <dgm:t>
        <a:bodyPr/>
        <a:lstStyle/>
        <a:p>
          <a:pPr algn="ctr"/>
          <a:r>
            <a:rPr lang="zh-CN" altLang="en-US" sz="1400" dirty="0" smtClean="0">
              <a:latin typeface="+mn-lt"/>
              <a:ea typeface="微软雅黑" panose="020B0503020204020204" pitchFamily="34" charset="-122"/>
            </a:rPr>
            <a:t>技能大师精品课程（</a:t>
          </a:r>
          <a:r>
            <a:rPr lang="en-US" altLang="zh-CN" sz="1400" dirty="0" smtClean="0">
              <a:latin typeface="+mn-lt"/>
              <a:ea typeface="微软雅黑" panose="020B0503020204020204" pitchFamily="34" charset="-122"/>
            </a:rPr>
            <a:t>54</a:t>
          </a:r>
          <a:r>
            <a:rPr lang="zh-CN" altLang="en-US" sz="1400" dirty="0" smtClean="0">
              <a:latin typeface="+mn-lt"/>
              <a:ea typeface="微软雅黑" panose="020B0503020204020204" pitchFamily="34" charset="-122"/>
            </a:rPr>
            <a:t>门）</a:t>
          </a:r>
          <a:endParaRPr lang="zh-CN" altLang="en-US" sz="1400" dirty="0">
            <a:latin typeface="+mn-lt"/>
            <a:ea typeface="微软雅黑" panose="020B0503020204020204" pitchFamily="34" charset="-122"/>
          </a:endParaRPr>
        </a:p>
      </dgm:t>
    </dgm:pt>
    <dgm:pt modelId="{38C6C4C5-FE7C-4231-81F8-C7FA4E004200}" type="sibTrans" cxnId="{05A8B910-F697-4801-94F6-E586A30D08E2}">
      <dgm:prSet/>
      <dgm:spPr/>
      <dgm:t>
        <a:bodyPr/>
        <a:lstStyle/>
        <a:p>
          <a:endParaRPr lang="zh-CN" altLang="en-US"/>
        </a:p>
      </dgm:t>
    </dgm:pt>
    <dgm:pt modelId="{AA9C71C4-EF9C-41BA-BEC6-848E159AAE53}" type="parTrans" cxnId="{05A8B910-F697-4801-94F6-E586A30D08E2}">
      <dgm:prSet/>
      <dgm:spPr/>
      <dgm:t>
        <a:bodyPr/>
        <a:lstStyle/>
        <a:p>
          <a:endParaRPr lang="zh-CN" altLang="en-US"/>
        </a:p>
      </dgm:t>
    </dgm:pt>
    <dgm:pt modelId="{2254443D-532C-422F-B778-49C4E77A167A}">
      <dgm:prSet phldrT="[文本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algn="ctr"/>
          <a:r>
            <a:rPr lang="zh-CN" altLang="en-US" sz="1400" dirty="0" smtClean="0">
              <a:latin typeface="+mn-lt"/>
              <a:ea typeface="微软雅黑" panose="020B0503020204020204" pitchFamily="34" charset="-122"/>
            </a:rPr>
            <a:t>专业精品课程</a:t>
          </a:r>
          <a:endParaRPr lang="en-US" altLang="zh-CN" sz="1400" dirty="0" smtClean="0">
            <a:latin typeface="+mn-lt"/>
            <a:ea typeface="微软雅黑" panose="020B0503020204020204" pitchFamily="34" charset="-122"/>
          </a:endParaRPr>
        </a:p>
        <a:p>
          <a:pPr algn="ctr"/>
          <a:r>
            <a:rPr lang="zh-CN" altLang="en-US" sz="1400" dirty="0" smtClean="0">
              <a:latin typeface="+mn-lt"/>
              <a:ea typeface="微软雅黑" panose="020B0503020204020204" pitchFamily="34" charset="-122"/>
            </a:rPr>
            <a:t>（</a:t>
          </a:r>
          <a:r>
            <a:rPr lang="en-US" altLang="zh-CN" sz="1400" dirty="0" smtClean="0">
              <a:latin typeface="+mn-lt"/>
              <a:ea typeface="微软雅黑" panose="020B0503020204020204" pitchFamily="34" charset="-122"/>
            </a:rPr>
            <a:t>36</a:t>
          </a:r>
          <a:r>
            <a:rPr lang="zh-CN" altLang="en-US" sz="1400" dirty="0" smtClean="0">
              <a:latin typeface="+mn-lt"/>
              <a:ea typeface="微软雅黑" panose="020B0503020204020204" pitchFamily="34" charset="-122"/>
            </a:rPr>
            <a:t>门）</a:t>
          </a:r>
          <a:endParaRPr lang="zh-CN" altLang="en-US" sz="1400" dirty="0">
            <a:latin typeface="+mn-lt"/>
            <a:ea typeface="微软雅黑" panose="020B0503020204020204" pitchFamily="34" charset="-122"/>
          </a:endParaRPr>
        </a:p>
      </dgm:t>
    </dgm:pt>
    <dgm:pt modelId="{815943BE-3BE4-4111-B48C-1FF5E7EB2CB1}" type="parTrans" cxnId="{F2B56641-1A80-498A-BA37-1CD6E1F9172E}">
      <dgm:prSet/>
      <dgm:spPr/>
      <dgm:t>
        <a:bodyPr/>
        <a:lstStyle/>
        <a:p>
          <a:endParaRPr lang="zh-CN" altLang="en-US"/>
        </a:p>
      </dgm:t>
    </dgm:pt>
    <dgm:pt modelId="{9A736FAB-A520-42F3-B9B5-B72D8DB40E82}" type="sibTrans" cxnId="{F2B56641-1A80-498A-BA37-1CD6E1F9172E}">
      <dgm:prSet/>
      <dgm:spPr/>
      <dgm:t>
        <a:bodyPr/>
        <a:lstStyle/>
        <a:p>
          <a:endParaRPr lang="zh-CN" altLang="en-US"/>
        </a:p>
      </dgm:t>
    </dgm:pt>
    <dgm:pt modelId="{8A188698-E032-4BF9-98CD-6051CF7BB62A}" type="pres">
      <dgm:prSet presAssocID="{F45DCA4D-5ED3-4A9E-842F-9262AE0E303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A0B67FF-E757-4816-9C83-8A0F04B5B80A}" type="pres">
      <dgm:prSet presAssocID="{72B48B21-BA88-43C4-AD27-5E29C0217B15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0A77F8F6-F73E-4B4A-A9EC-314D2D9F6077}" type="pres">
      <dgm:prSet presAssocID="{A284821B-CB73-413B-98AE-C76AEA74CA91}" presName="parTrans" presStyleLbl="bgSibTrans2D1" presStyleIdx="0" presStyleCnt="3"/>
      <dgm:spPr/>
      <dgm:t>
        <a:bodyPr/>
        <a:lstStyle/>
        <a:p>
          <a:endParaRPr lang="zh-CN" altLang="en-US"/>
        </a:p>
      </dgm:t>
    </dgm:pt>
    <dgm:pt modelId="{75B9A387-71D4-4560-9774-604CD259B62A}" type="pres">
      <dgm:prSet presAssocID="{EBC2A550-D832-42BE-8E25-71AC1FE08F9D}" presName="node" presStyleLbl="node1" presStyleIdx="0" presStyleCnt="3" custScaleX="139455" custScaleY="78407" custRadScaleRad="105189" custRadScaleInc="-40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AFD88E-8E39-4157-B542-0B7D2AF149EB}" type="pres">
      <dgm:prSet presAssocID="{AA9C71C4-EF9C-41BA-BEC6-848E159AAE53}" presName="parTrans" presStyleLbl="bgSibTrans2D1" presStyleIdx="1" presStyleCnt="3" custLinFactNeighborX="2396" custLinFactNeighborY="8590"/>
      <dgm:spPr/>
      <dgm:t>
        <a:bodyPr/>
        <a:lstStyle/>
        <a:p>
          <a:endParaRPr lang="zh-CN" altLang="en-US"/>
        </a:p>
      </dgm:t>
    </dgm:pt>
    <dgm:pt modelId="{11F14A53-7999-48FE-ACF6-1A15E287C27A}" type="pres">
      <dgm:prSet presAssocID="{3C646A1A-91F2-4049-9661-D34398AB1EB6}" presName="node" presStyleLbl="node1" presStyleIdx="1" presStyleCnt="3" custScaleX="136510" custScaleY="762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D91CE5-C7FC-4B23-BD02-72943CB4D397}" type="pres">
      <dgm:prSet presAssocID="{815943BE-3BE4-4111-B48C-1FF5E7EB2CB1}" presName="parTrans" presStyleLbl="bgSibTrans2D1" presStyleIdx="2" presStyleCnt="3"/>
      <dgm:spPr/>
      <dgm:t>
        <a:bodyPr/>
        <a:lstStyle/>
        <a:p>
          <a:endParaRPr lang="zh-CN" altLang="en-US"/>
        </a:p>
      </dgm:t>
    </dgm:pt>
    <dgm:pt modelId="{B2C89FA0-E839-40D7-B82C-79627079D405}" type="pres">
      <dgm:prSet presAssocID="{2254443D-532C-422F-B778-49C4E77A167A}" presName="node" presStyleLbl="node1" presStyleIdx="2" presStyleCnt="3" custScaleX="158082" custScaleY="81693" custRadScaleRad="110674" custRadScaleInc="63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849D462-5914-484B-996D-B02F572DA3DD}" type="presOf" srcId="{72B48B21-BA88-43C4-AD27-5E29C0217B15}" destId="{2A0B67FF-E757-4816-9C83-8A0F04B5B80A}" srcOrd="0" destOrd="0" presId="urn:microsoft.com/office/officeart/2005/8/layout/radial4"/>
    <dgm:cxn modelId="{71B62F96-CE3C-4CBE-844F-08ED86D7CAF0}" type="presOf" srcId="{F45DCA4D-5ED3-4A9E-842F-9262AE0E3031}" destId="{8A188698-E032-4BF9-98CD-6051CF7BB62A}" srcOrd="0" destOrd="0" presId="urn:microsoft.com/office/officeart/2005/8/layout/radial4"/>
    <dgm:cxn modelId="{BA1698AA-75C2-4573-90D4-A71D7BFC37AF}" type="presOf" srcId="{A284821B-CB73-413B-98AE-C76AEA74CA91}" destId="{0A77F8F6-F73E-4B4A-A9EC-314D2D9F6077}" srcOrd="0" destOrd="0" presId="urn:microsoft.com/office/officeart/2005/8/layout/radial4"/>
    <dgm:cxn modelId="{9E7F1E3A-ECD9-44D8-AE33-7C6EB6662135}" type="presOf" srcId="{AA9C71C4-EF9C-41BA-BEC6-848E159AAE53}" destId="{34AFD88E-8E39-4157-B542-0B7D2AF149EB}" srcOrd="0" destOrd="0" presId="urn:microsoft.com/office/officeart/2005/8/layout/radial4"/>
    <dgm:cxn modelId="{6587DF56-2E52-4D5D-A4DF-58B8709C19DD}" srcId="{72B48B21-BA88-43C4-AD27-5E29C0217B15}" destId="{EBC2A550-D832-42BE-8E25-71AC1FE08F9D}" srcOrd="0" destOrd="0" parTransId="{A284821B-CB73-413B-98AE-C76AEA74CA91}" sibTransId="{83A26339-8B79-414D-A1BB-F8B02930F246}"/>
    <dgm:cxn modelId="{05A8B910-F697-4801-94F6-E586A30D08E2}" srcId="{72B48B21-BA88-43C4-AD27-5E29C0217B15}" destId="{3C646A1A-91F2-4049-9661-D34398AB1EB6}" srcOrd="1" destOrd="0" parTransId="{AA9C71C4-EF9C-41BA-BEC6-848E159AAE53}" sibTransId="{38C6C4C5-FE7C-4231-81F8-C7FA4E004200}"/>
    <dgm:cxn modelId="{F2B56641-1A80-498A-BA37-1CD6E1F9172E}" srcId="{72B48B21-BA88-43C4-AD27-5E29C0217B15}" destId="{2254443D-532C-422F-B778-49C4E77A167A}" srcOrd="2" destOrd="0" parTransId="{815943BE-3BE4-4111-B48C-1FF5E7EB2CB1}" sibTransId="{9A736FAB-A520-42F3-B9B5-B72D8DB40E82}"/>
    <dgm:cxn modelId="{74D7D88E-CCE1-4599-8E63-096503F8F634}" type="presOf" srcId="{815943BE-3BE4-4111-B48C-1FF5E7EB2CB1}" destId="{7DD91CE5-C7FC-4B23-BD02-72943CB4D397}" srcOrd="0" destOrd="0" presId="urn:microsoft.com/office/officeart/2005/8/layout/radial4"/>
    <dgm:cxn modelId="{91DD1862-A59D-4123-9216-5C5A09AE8A0A}" type="presOf" srcId="{3C646A1A-91F2-4049-9661-D34398AB1EB6}" destId="{11F14A53-7999-48FE-ACF6-1A15E287C27A}" srcOrd="0" destOrd="0" presId="urn:microsoft.com/office/officeart/2005/8/layout/radial4"/>
    <dgm:cxn modelId="{439F29BD-CF65-4DF9-9293-3B0E56DACF99}" srcId="{F45DCA4D-5ED3-4A9E-842F-9262AE0E3031}" destId="{72B48B21-BA88-43C4-AD27-5E29C0217B15}" srcOrd="0" destOrd="0" parTransId="{BE1F1BED-6D9B-4862-9981-557AE158AFC2}" sibTransId="{22784137-077D-440A-958E-B14C174E1554}"/>
    <dgm:cxn modelId="{6AC36302-B3BB-43FA-9F6F-F6DAD462C441}" type="presOf" srcId="{EBC2A550-D832-42BE-8E25-71AC1FE08F9D}" destId="{75B9A387-71D4-4560-9774-604CD259B62A}" srcOrd="0" destOrd="0" presId="urn:microsoft.com/office/officeart/2005/8/layout/radial4"/>
    <dgm:cxn modelId="{3C8F12C4-A25D-4A46-9D87-018E003B919D}" type="presOf" srcId="{2254443D-532C-422F-B778-49C4E77A167A}" destId="{B2C89FA0-E839-40D7-B82C-79627079D405}" srcOrd="0" destOrd="0" presId="urn:microsoft.com/office/officeart/2005/8/layout/radial4"/>
    <dgm:cxn modelId="{CB7D15AF-6B68-44A9-AA35-3698D644B0E6}" type="presParOf" srcId="{8A188698-E032-4BF9-98CD-6051CF7BB62A}" destId="{2A0B67FF-E757-4816-9C83-8A0F04B5B80A}" srcOrd="0" destOrd="0" presId="urn:microsoft.com/office/officeart/2005/8/layout/radial4"/>
    <dgm:cxn modelId="{969C86DC-56BA-4E85-A09E-0F54D3068064}" type="presParOf" srcId="{8A188698-E032-4BF9-98CD-6051CF7BB62A}" destId="{0A77F8F6-F73E-4B4A-A9EC-314D2D9F6077}" srcOrd="1" destOrd="0" presId="urn:microsoft.com/office/officeart/2005/8/layout/radial4"/>
    <dgm:cxn modelId="{100A9FD6-386F-4FAF-AD4D-140E93D955E8}" type="presParOf" srcId="{8A188698-E032-4BF9-98CD-6051CF7BB62A}" destId="{75B9A387-71D4-4560-9774-604CD259B62A}" srcOrd="2" destOrd="0" presId="urn:microsoft.com/office/officeart/2005/8/layout/radial4"/>
    <dgm:cxn modelId="{C82300ED-5E27-432D-9061-877AA4284D1D}" type="presParOf" srcId="{8A188698-E032-4BF9-98CD-6051CF7BB62A}" destId="{34AFD88E-8E39-4157-B542-0B7D2AF149EB}" srcOrd="3" destOrd="0" presId="urn:microsoft.com/office/officeart/2005/8/layout/radial4"/>
    <dgm:cxn modelId="{3C75D805-93B4-4B57-AD35-1FB38498A93B}" type="presParOf" srcId="{8A188698-E032-4BF9-98CD-6051CF7BB62A}" destId="{11F14A53-7999-48FE-ACF6-1A15E287C27A}" srcOrd="4" destOrd="0" presId="urn:microsoft.com/office/officeart/2005/8/layout/radial4"/>
    <dgm:cxn modelId="{8899C15B-CCFC-4CD7-BB65-9742EBC6A187}" type="presParOf" srcId="{8A188698-E032-4BF9-98CD-6051CF7BB62A}" destId="{7DD91CE5-C7FC-4B23-BD02-72943CB4D397}" srcOrd="5" destOrd="0" presId="urn:microsoft.com/office/officeart/2005/8/layout/radial4"/>
    <dgm:cxn modelId="{DDFBDD7C-91A9-4AD0-8F30-FD91C4FD7AA6}" type="presParOf" srcId="{8A188698-E032-4BF9-98CD-6051CF7BB62A}" destId="{B2C89FA0-E839-40D7-B82C-79627079D405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9B828-DE4B-4FB2-9F8C-7148E8BAF66C}">
      <dsp:nvSpPr>
        <dsp:cNvPr id="0" name=""/>
        <dsp:cNvSpPr/>
      </dsp:nvSpPr>
      <dsp:spPr>
        <a:xfrm rot="16200000">
          <a:off x="639465" y="-639465"/>
          <a:ext cx="1253549" cy="2532480"/>
        </a:xfrm>
        <a:prstGeom prst="round1Rect">
          <a:avLst/>
        </a:prstGeom>
        <a:solidFill>
          <a:srgbClr val="993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直播互动录播</a:t>
          </a:r>
          <a:endParaRPr lang="en-US" altLang="zh-CN" sz="1400" b="1" kern="1200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（制作微课、开设名师课堂）</a:t>
          </a:r>
          <a:endParaRPr lang="zh-CN" altLang="en-US" sz="1400" b="1" kern="1200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sp:txBody>
      <dsp:txXfrm rot="5400000">
        <a:off x="-1" y="1"/>
        <a:ext cx="2532480" cy="940162"/>
      </dsp:txXfrm>
    </dsp:sp>
    <dsp:sp modelId="{3F47D2A2-765F-470D-A8ED-0279F649CFB2}">
      <dsp:nvSpPr>
        <dsp:cNvPr id="0" name=""/>
        <dsp:cNvSpPr/>
      </dsp:nvSpPr>
      <dsp:spPr>
        <a:xfrm>
          <a:off x="2532480" y="0"/>
          <a:ext cx="2532480" cy="1253549"/>
        </a:xfrm>
        <a:prstGeom prst="round1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1400" b="1" kern="1200" spc="900" baseline="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3D</a:t>
          </a:r>
          <a:r>
            <a:rPr lang="zh-CN" altLang="en-US" sz="14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仿真实训</a:t>
          </a:r>
          <a:endParaRPr lang="en-US" altLang="zh-CN" sz="1400" b="1" kern="1200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（在线实训、在线考评）</a:t>
          </a:r>
          <a:endParaRPr lang="zh-CN" altLang="en-US" sz="1400" b="1" kern="1200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sp:txBody>
      <dsp:txXfrm>
        <a:off x="2532480" y="0"/>
        <a:ext cx="2532480" cy="940162"/>
      </dsp:txXfrm>
    </dsp:sp>
    <dsp:sp modelId="{D963A625-AB3A-4C62-B7BE-4FDA83952227}">
      <dsp:nvSpPr>
        <dsp:cNvPr id="0" name=""/>
        <dsp:cNvSpPr/>
      </dsp:nvSpPr>
      <dsp:spPr>
        <a:xfrm rot="10800000">
          <a:off x="0" y="1253549"/>
          <a:ext cx="2532480" cy="1253549"/>
        </a:xfrm>
        <a:prstGeom prst="round1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在线组织教学</a:t>
          </a:r>
          <a:endParaRPr lang="en-US" altLang="zh-CN" sz="1400" b="1" kern="1200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（在线备授课，在线学考评）</a:t>
          </a:r>
          <a:endParaRPr lang="en-US" altLang="zh-CN" sz="1400" b="1" kern="1200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sp:txBody>
      <dsp:txXfrm rot="10800000">
        <a:off x="0" y="1566937"/>
        <a:ext cx="2532480" cy="940162"/>
      </dsp:txXfrm>
    </dsp:sp>
    <dsp:sp modelId="{C93D8653-9A0A-470B-91F0-B1E37C0E2A7F}">
      <dsp:nvSpPr>
        <dsp:cNvPr id="0" name=""/>
        <dsp:cNvSpPr/>
      </dsp:nvSpPr>
      <dsp:spPr>
        <a:xfrm rot="5400000">
          <a:off x="3171945" y="614084"/>
          <a:ext cx="1253549" cy="2532480"/>
        </a:xfrm>
        <a:prstGeom prst="round1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教务教学管理</a:t>
          </a:r>
          <a:endParaRPr lang="en-US" altLang="zh-CN" sz="1400" b="1" kern="1200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（</a:t>
          </a:r>
          <a:r>
            <a:rPr lang="zh-CN" altLang="en-US" sz="14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根据客户业务要求定制开发</a:t>
          </a:r>
          <a:r>
            <a:rPr lang="zh-CN" altLang="en-US" sz="14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）</a:t>
          </a:r>
          <a:endParaRPr lang="zh-CN" altLang="en-US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532480" y="1566937"/>
        <a:ext cx="2532480" cy="940162"/>
      </dsp:txXfrm>
    </dsp:sp>
    <dsp:sp modelId="{94B7B2A3-FF9D-4242-9556-A0E4E1BEF2D6}">
      <dsp:nvSpPr>
        <dsp:cNvPr id="0" name=""/>
        <dsp:cNvSpPr/>
      </dsp:nvSpPr>
      <dsp:spPr>
        <a:xfrm>
          <a:off x="1581653" y="848415"/>
          <a:ext cx="1901654" cy="810269"/>
        </a:xfrm>
        <a:prstGeom prst="roundRect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7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在线公共实训平台</a:t>
          </a:r>
          <a:endParaRPr lang="zh-CN" altLang="en-US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21207" y="887969"/>
        <a:ext cx="1822546" cy="7311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B67FF-E757-4816-9C83-8A0F04B5B80A}">
      <dsp:nvSpPr>
        <dsp:cNvPr id="0" name=""/>
        <dsp:cNvSpPr/>
      </dsp:nvSpPr>
      <dsp:spPr>
        <a:xfrm>
          <a:off x="1904060" y="1404012"/>
          <a:ext cx="1223880" cy="1223880"/>
        </a:xfrm>
        <a:prstGeom prst="ellipse">
          <a:avLst/>
        </a:prstGeom>
        <a:solidFill>
          <a:srgbClr val="948A5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总体</a:t>
          </a:r>
          <a:endParaRPr lang="en-US" altLang="zh-CN" sz="2400" b="1" kern="1200" dirty="0" smtClean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规划</a:t>
          </a:r>
          <a:endParaRPr lang="zh-CN" altLang="en-US" sz="2400" b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83293" y="1583245"/>
        <a:ext cx="865414" cy="865414"/>
      </dsp:txXfrm>
    </dsp:sp>
    <dsp:sp modelId="{0A77F8F6-F73E-4B4A-A9EC-314D2D9F6077}">
      <dsp:nvSpPr>
        <dsp:cNvPr id="0" name=""/>
        <dsp:cNvSpPr/>
      </dsp:nvSpPr>
      <dsp:spPr>
        <a:xfrm rot="12753516">
          <a:off x="1012370" y="1206442"/>
          <a:ext cx="1017915" cy="3488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9A387-71D4-4560-9774-604CD259B62A}">
      <dsp:nvSpPr>
        <dsp:cNvPr id="0" name=""/>
        <dsp:cNvSpPr/>
      </dsp:nvSpPr>
      <dsp:spPr>
        <a:xfrm>
          <a:off x="281645" y="742292"/>
          <a:ext cx="1621424" cy="729302"/>
        </a:xfrm>
        <a:prstGeom prst="roundRect">
          <a:avLst>
            <a:gd name="adj" fmla="val 10000"/>
          </a:avLst>
        </a:prstGeom>
        <a:solidFill>
          <a:srgbClr val="993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u="none" strike="noStrike" kern="1200" dirty="0" smtClean="0">
              <a:effectLst/>
              <a:latin typeface="+mn-lt"/>
              <a:ea typeface="微软雅黑" panose="020B0503020204020204" pitchFamily="34" charset="-122"/>
            </a:rPr>
            <a:t>实训中心精品课程（</a:t>
          </a:r>
          <a:r>
            <a:rPr lang="en-US" altLang="zh-CN" sz="1400" u="none" strike="noStrike" kern="1200" dirty="0" smtClean="0">
              <a:effectLst/>
              <a:latin typeface="+mn-lt"/>
              <a:ea typeface="微软雅黑" panose="020B0503020204020204" pitchFamily="34" charset="-122"/>
            </a:rPr>
            <a:t>34</a:t>
          </a:r>
          <a:r>
            <a:rPr lang="zh-CN" altLang="en-US" sz="1400" u="none" strike="noStrike" kern="1200" dirty="0" smtClean="0">
              <a:effectLst/>
              <a:latin typeface="+mn-lt"/>
              <a:ea typeface="微软雅黑" panose="020B0503020204020204" pitchFamily="34" charset="-122"/>
            </a:rPr>
            <a:t>门）</a:t>
          </a:r>
          <a:endParaRPr lang="zh-CN" altLang="en-US" sz="1400" kern="1200" dirty="0">
            <a:latin typeface="+mn-lt"/>
            <a:ea typeface="微软雅黑" panose="020B0503020204020204" pitchFamily="34" charset="-122"/>
          </a:endParaRPr>
        </a:p>
      </dsp:txBody>
      <dsp:txXfrm>
        <a:off x="303006" y="763653"/>
        <a:ext cx="1578702" cy="686580"/>
      </dsp:txXfrm>
    </dsp:sp>
    <dsp:sp modelId="{34AFD88E-8E39-4157-B542-0B7D2AF149EB}">
      <dsp:nvSpPr>
        <dsp:cNvPr id="0" name=""/>
        <dsp:cNvSpPr/>
      </dsp:nvSpPr>
      <dsp:spPr>
        <a:xfrm rot="16200000">
          <a:off x="2068916" y="735323"/>
          <a:ext cx="939174" cy="3488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14A53-7999-48FE-ACF6-1A15E287C27A}">
      <dsp:nvSpPr>
        <dsp:cNvPr id="0" name=""/>
        <dsp:cNvSpPr/>
      </dsp:nvSpPr>
      <dsp:spPr>
        <a:xfrm>
          <a:off x="1722409" y="55575"/>
          <a:ext cx="1587183" cy="709201"/>
        </a:xfrm>
        <a:prstGeom prst="roundRect">
          <a:avLst>
            <a:gd name="adj" fmla="val 10000"/>
          </a:avLst>
        </a:prstGeom>
        <a:solidFill>
          <a:srgbClr val="2159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+mn-lt"/>
              <a:ea typeface="微软雅黑" panose="020B0503020204020204" pitchFamily="34" charset="-122"/>
            </a:rPr>
            <a:t>技能大师精品课程（</a:t>
          </a:r>
          <a:r>
            <a:rPr lang="en-US" altLang="zh-CN" sz="1400" kern="1200" dirty="0" smtClean="0">
              <a:latin typeface="+mn-lt"/>
              <a:ea typeface="微软雅黑" panose="020B0503020204020204" pitchFamily="34" charset="-122"/>
            </a:rPr>
            <a:t>54</a:t>
          </a:r>
          <a:r>
            <a:rPr lang="zh-CN" altLang="en-US" sz="1400" kern="1200" dirty="0" smtClean="0">
              <a:latin typeface="+mn-lt"/>
              <a:ea typeface="微软雅黑" panose="020B0503020204020204" pitchFamily="34" charset="-122"/>
            </a:rPr>
            <a:t>门）</a:t>
          </a:r>
          <a:endParaRPr lang="zh-CN" altLang="en-US" sz="1400" kern="1200" dirty="0">
            <a:latin typeface="+mn-lt"/>
            <a:ea typeface="微软雅黑" panose="020B0503020204020204" pitchFamily="34" charset="-122"/>
          </a:endParaRPr>
        </a:p>
      </dsp:txBody>
      <dsp:txXfrm>
        <a:off x="1743181" y="76347"/>
        <a:ext cx="1545639" cy="667657"/>
      </dsp:txXfrm>
    </dsp:sp>
    <dsp:sp modelId="{7DD91CE5-C7FC-4B23-BD02-72943CB4D397}">
      <dsp:nvSpPr>
        <dsp:cNvPr id="0" name=""/>
        <dsp:cNvSpPr/>
      </dsp:nvSpPr>
      <dsp:spPr>
        <a:xfrm rot="19727088">
          <a:off x="3014450" y="1205858"/>
          <a:ext cx="1101148" cy="3488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89FA0-E839-40D7-B82C-79627079D405}">
      <dsp:nvSpPr>
        <dsp:cNvPr id="0" name=""/>
        <dsp:cNvSpPr/>
      </dsp:nvSpPr>
      <dsp:spPr>
        <a:xfrm>
          <a:off x="3116891" y="714990"/>
          <a:ext cx="1837998" cy="759866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+mn-lt"/>
              <a:ea typeface="微软雅黑" panose="020B0503020204020204" pitchFamily="34" charset="-122"/>
            </a:rPr>
            <a:t>专业精品课程</a:t>
          </a:r>
          <a:endParaRPr lang="en-US" altLang="zh-CN" sz="1400" kern="1200" dirty="0" smtClean="0">
            <a:latin typeface="+mn-lt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+mn-lt"/>
              <a:ea typeface="微软雅黑" panose="020B0503020204020204" pitchFamily="34" charset="-122"/>
            </a:rPr>
            <a:t>（</a:t>
          </a:r>
          <a:r>
            <a:rPr lang="en-US" altLang="zh-CN" sz="1400" kern="1200" dirty="0" smtClean="0">
              <a:latin typeface="+mn-lt"/>
              <a:ea typeface="微软雅黑" panose="020B0503020204020204" pitchFamily="34" charset="-122"/>
            </a:rPr>
            <a:t>36</a:t>
          </a:r>
          <a:r>
            <a:rPr lang="zh-CN" altLang="en-US" sz="1400" kern="1200" dirty="0" smtClean="0">
              <a:latin typeface="+mn-lt"/>
              <a:ea typeface="微软雅黑" panose="020B0503020204020204" pitchFamily="34" charset="-122"/>
            </a:rPr>
            <a:t>门）</a:t>
          </a:r>
          <a:endParaRPr lang="zh-CN" altLang="en-US" sz="1400" kern="1200" dirty="0">
            <a:latin typeface="+mn-lt"/>
            <a:ea typeface="微软雅黑" panose="020B0503020204020204" pitchFamily="34" charset="-122"/>
          </a:endParaRPr>
        </a:p>
      </dsp:txBody>
      <dsp:txXfrm>
        <a:off x="3139147" y="737246"/>
        <a:ext cx="1793486" cy="715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FAB98-37A4-4181-AC48-419070BDB22F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F9945-5894-4301-A796-BDED562259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40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C:\Users\yan.peng1\Pictures\图片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C:\Users\yan.peng1\Pictures\图片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3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5487547"/>
            <a:ext cx="7071795" cy="140804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6948265" y="5454446"/>
            <a:ext cx="2026818" cy="215444"/>
            <a:chOff x="9264353" y="6545334"/>
            <a:chExt cx="2702424" cy="258533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433318" y="6545334"/>
              <a:ext cx="2364495" cy="258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712737">
                <a:lnSpc>
                  <a:spcPct val="100000"/>
                </a:lnSpc>
              </a:pPr>
              <a:r>
                <a:rPr lang="zh-CN" altLang="en-US" sz="8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8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264353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178" y="181765"/>
            <a:ext cx="921611" cy="22414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704288" y="189452"/>
            <a:ext cx="447440" cy="266675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9144000" cy="6597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62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" y="5487547"/>
            <a:ext cx="7002979" cy="14080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6876256" y="5454446"/>
            <a:ext cx="2098827" cy="215444"/>
            <a:chOff x="9168341" y="6545334"/>
            <a:chExt cx="2798436" cy="258533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429060" y="6545334"/>
              <a:ext cx="2368753" cy="258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712737">
                <a:lnSpc>
                  <a:spcPct val="100000"/>
                </a:lnSpc>
              </a:pPr>
              <a:r>
                <a:rPr lang="zh-CN" altLang="en-US" sz="8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8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168341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178" y="181765"/>
            <a:ext cx="921611" cy="22414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704288" y="189452"/>
            <a:ext cx="447440" cy="266675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9144000" cy="6597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3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" y="5487547"/>
            <a:ext cx="7071795" cy="140804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6948265" y="5454449"/>
            <a:ext cx="2026818" cy="215444"/>
            <a:chOff x="9264353" y="6545334"/>
            <a:chExt cx="2702424" cy="258533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433318" y="6545334"/>
              <a:ext cx="2364495" cy="258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712709">
                <a:lnSpc>
                  <a:spcPct val="100000"/>
                </a:lnSpc>
              </a:pPr>
              <a:r>
                <a:rPr lang="zh-CN" altLang="en-US" sz="8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8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264353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179" y="181765"/>
            <a:ext cx="921611" cy="22414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704288" y="189453"/>
            <a:ext cx="447440" cy="266675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9144000" cy="6597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0" tIns="35661" rIns="71320" bIns="35661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63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5487547"/>
            <a:ext cx="7071795" cy="140804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6948265" y="5454446"/>
            <a:ext cx="2026818" cy="215444"/>
            <a:chOff x="9264353" y="6545334"/>
            <a:chExt cx="2702424" cy="258533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433318" y="6545334"/>
              <a:ext cx="2364495" cy="258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712737">
                <a:lnSpc>
                  <a:spcPct val="100000"/>
                </a:lnSpc>
              </a:pPr>
              <a:r>
                <a:rPr lang="zh-CN" altLang="en-US" sz="8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8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264353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178" y="181765"/>
            <a:ext cx="921611" cy="22414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704288" y="189452"/>
            <a:ext cx="447440" cy="266675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9144000" cy="6597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29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5487547"/>
            <a:ext cx="7071795" cy="140804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6965557" y="5454446"/>
            <a:ext cx="2009527" cy="215444"/>
            <a:chOff x="9287408" y="6545334"/>
            <a:chExt cx="2679369" cy="258533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429060" y="6545334"/>
              <a:ext cx="2368754" cy="258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712737">
                <a:lnSpc>
                  <a:spcPct val="100000"/>
                </a:lnSpc>
              </a:pPr>
              <a:r>
                <a:rPr lang="zh-CN" altLang="en-US" sz="8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8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287408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178" y="181765"/>
            <a:ext cx="921611" cy="22414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704288" y="189452"/>
            <a:ext cx="447440" cy="266675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9144000" cy="6597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29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5487547"/>
            <a:ext cx="7071795" cy="140804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6948265" y="5454446"/>
            <a:ext cx="2026818" cy="215444"/>
            <a:chOff x="9264353" y="6545334"/>
            <a:chExt cx="2702424" cy="258533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433318" y="6545334"/>
              <a:ext cx="2364495" cy="258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712737">
                <a:lnSpc>
                  <a:spcPct val="100000"/>
                </a:lnSpc>
              </a:pPr>
              <a:r>
                <a:rPr lang="zh-CN" altLang="en-US" sz="800" b="0" dirty="0">
                  <a:solidFill>
                    <a:srgbClr val="3E3A39"/>
                  </a:solidFill>
                  <a:latin typeface="微软雅黑" pitchFamily="34" charset="-122"/>
                  <a:cs typeface="+mn-cs"/>
                </a:rPr>
                <a:t>深圳国泰安教育技术股份有限公司</a:t>
              </a: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264353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178" y="181765"/>
            <a:ext cx="921611" cy="22414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704288" y="189452"/>
            <a:ext cx="447440" cy="266675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9144000" cy="6597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99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5487547"/>
            <a:ext cx="7071795" cy="140804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6948265" y="5454446"/>
            <a:ext cx="2026818" cy="215444"/>
            <a:chOff x="9264353" y="6545334"/>
            <a:chExt cx="2702424" cy="258533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433318" y="6545334"/>
              <a:ext cx="2364495" cy="258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712737">
                <a:lnSpc>
                  <a:spcPct val="100000"/>
                </a:lnSpc>
              </a:pPr>
              <a:r>
                <a:rPr lang="zh-CN" altLang="en-US" sz="8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8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264353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178" y="181765"/>
            <a:ext cx="921611" cy="22414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704288" y="189452"/>
            <a:ext cx="447440" cy="266675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9144000" cy="6597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64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C:\Users\yan.peng1\Pictures\图片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5487547"/>
            <a:ext cx="7071795" cy="140804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6948265" y="5454446"/>
            <a:ext cx="2026818" cy="215444"/>
            <a:chOff x="9264353" y="6545334"/>
            <a:chExt cx="2702424" cy="258533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433318" y="6545334"/>
              <a:ext cx="2364495" cy="258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712737">
                <a:lnSpc>
                  <a:spcPct val="100000"/>
                </a:lnSpc>
              </a:pPr>
              <a:r>
                <a:rPr lang="zh-CN" altLang="en-US" sz="8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8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264353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178" y="181765"/>
            <a:ext cx="921611" cy="22414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704288" y="189452"/>
            <a:ext cx="447440" cy="266675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9144000" cy="6597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64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5487547"/>
            <a:ext cx="7071795" cy="140804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6948265" y="5454446"/>
            <a:ext cx="2026818" cy="215444"/>
            <a:chOff x="9264353" y="6545334"/>
            <a:chExt cx="2702424" cy="258533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429060" y="6545334"/>
              <a:ext cx="2368753" cy="258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712737">
                <a:lnSpc>
                  <a:spcPct val="100000"/>
                </a:lnSpc>
              </a:pPr>
              <a:r>
                <a:rPr lang="zh-CN" altLang="en-US" sz="8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8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264353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178" y="181765"/>
            <a:ext cx="921611" cy="22414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704288" y="189452"/>
            <a:ext cx="447440" cy="266675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9144000" cy="6597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64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C:\Users\yan.peng1\Pictures\图片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" descr="C:\Users\yan.peng1\Pictures\图片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Picture 2" descr="C:\Users\yan.peng1\Pictures\图片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2" descr="C:\Users\yan.peng1\Pictures\图片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2" descr="C:\Users\yan.peng1\Pictures\图片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" descr="C:\Users\yan.peng1\Pictures\图片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" descr="C:\Users\yan.peng1\Pictures\图片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0" r:id="rId12"/>
    <p:sldLayoutId id="2147483672" r:id="rId13"/>
    <p:sldLayoutId id="2147483673" r:id="rId14"/>
    <p:sldLayoutId id="2147483674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4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" Target="slide26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6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71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01.xml"/><Relationship Id="rId7" Type="http://schemas.openxmlformats.org/officeDocument/2006/relationships/image" Target="../media/image19.jpe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3.png"/><Relationship Id="rId5" Type="http://schemas.openxmlformats.org/officeDocument/2006/relationships/tags" Target="../tags/tag103.xml"/><Relationship Id="rId10" Type="http://schemas.openxmlformats.org/officeDocument/2006/relationships/image" Target="../media/image22.png"/><Relationship Id="rId4" Type="http://schemas.openxmlformats.org/officeDocument/2006/relationships/tags" Target="../tags/tag102.xm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4.xml"/><Relationship Id="rId7" Type="http://schemas.openxmlformats.org/officeDocument/2006/relationships/diagramColors" Target="../diagrams/colors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8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10" Type="http://schemas.openxmlformats.org/officeDocument/2006/relationships/image" Target="../media/image63.png"/><Relationship Id="rId4" Type="http://schemas.openxmlformats.org/officeDocument/2006/relationships/tags" Target="../tags/tag115.xml"/><Relationship Id="rId9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1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2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23.xml"/><Relationship Id="rId4" Type="http://schemas.openxmlformats.org/officeDocument/2006/relationships/image" Target="../media/image7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4.xml"/><Relationship Id="rId4" Type="http://schemas.openxmlformats.org/officeDocument/2006/relationships/image" Target="../media/image7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6" Type="http://schemas.openxmlformats.org/officeDocument/2006/relationships/slide" Target="slide2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slide" Target="slide7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slideLayout" Target="../slideLayouts/slideLayout14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0.xml"/><Relationship Id="rId7" Type="http://schemas.openxmlformats.org/officeDocument/2006/relationships/image" Target="../media/image13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4776474"/>
            <a:ext cx="9144000" cy="947493"/>
          </a:xfrm>
          <a:prstGeom prst="rect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146"/>
            <a:ext cx="9144000" cy="208934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" y="1"/>
            <a:ext cx="9143999" cy="2099454"/>
          </a:xfrm>
          <a:custGeom>
            <a:avLst/>
            <a:gdLst>
              <a:gd name="connsiteX0" fmla="*/ 3866920 w 6499952"/>
              <a:gd name="connsiteY0" fmla="*/ 0 h 1795750"/>
              <a:gd name="connsiteX1" fmla="*/ 6499952 w 6499952"/>
              <a:gd name="connsiteY1" fmla="*/ 0 h 1795750"/>
              <a:gd name="connsiteX2" fmla="*/ 3415229 w 6499952"/>
              <a:gd name="connsiteY2" fmla="*/ 1795750 h 1795750"/>
              <a:gd name="connsiteX3" fmla="*/ 0 w 6499952"/>
              <a:gd name="connsiteY3" fmla="*/ 1795750 h 1795750"/>
              <a:gd name="connsiteX4" fmla="*/ 3866920 w 6499952"/>
              <a:gd name="connsiteY4" fmla="*/ 0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952" h="1795750">
                <a:moveTo>
                  <a:pt x="3866920" y="0"/>
                </a:moveTo>
                <a:lnTo>
                  <a:pt x="6499952" y="0"/>
                </a:lnTo>
                <a:lnTo>
                  <a:pt x="3415229" y="1795750"/>
                </a:lnTo>
                <a:lnTo>
                  <a:pt x="0" y="1795750"/>
                </a:lnTo>
                <a:lnTo>
                  <a:pt x="3866920" y="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0" y="145"/>
            <a:ext cx="7866044" cy="2089348"/>
          </a:xfrm>
          <a:prstGeom prst="triangle">
            <a:avLst>
              <a:gd name="adj" fmla="val 0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5378986" y="1"/>
            <a:ext cx="3751244" cy="2073693"/>
          </a:xfrm>
          <a:custGeom>
            <a:avLst/>
            <a:gdLst>
              <a:gd name="connsiteX0" fmla="*/ 0 w 5695721"/>
              <a:gd name="connsiteY0" fmla="*/ 0 h 1773716"/>
              <a:gd name="connsiteX1" fmla="*/ 3701668 w 5695721"/>
              <a:gd name="connsiteY1" fmla="*/ 1773716 h 1773716"/>
              <a:gd name="connsiteX2" fmla="*/ 5695721 w 5695721"/>
              <a:gd name="connsiteY2" fmla="*/ 0 h 1773716"/>
              <a:gd name="connsiteX3" fmla="*/ 0 w 5695721"/>
              <a:gd name="connsiteY3" fmla="*/ 0 h 177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721" h="1773716">
                <a:moveTo>
                  <a:pt x="0" y="0"/>
                </a:moveTo>
                <a:lnTo>
                  <a:pt x="3701668" y="1773716"/>
                </a:lnTo>
                <a:lnTo>
                  <a:pt x="56957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210425" y="5158782"/>
            <a:ext cx="1412081" cy="189026"/>
            <a:chOff x="2045679" y="6310388"/>
            <a:chExt cx="2169905" cy="261424"/>
          </a:xfrm>
          <a:solidFill>
            <a:schemeClr val="bg1"/>
          </a:solidFill>
        </p:grpSpPr>
        <p:sp>
          <p:nvSpPr>
            <p:cNvPr id="51" name="文本框 50"/>
            <p:cNvSpPr txBox="1">
              <a:spLocks/>
            </p:cNvSpPr>
            <p:nvPr/>
          </p:nvSpPr>
          <p:spPr>
            <a:xfrm>
              <a:off x="2045679" y="6310388"/>
              <a:ext cx="2150454" cy="130745"/>
            </a:xfrm>
            <a:custGeom>
              <a:avLst/>
              <a:gdLst/>
              <a:ahLst/>
              <a:cxnLst/>
              <a:rect l="l" t="t" r="r" b="b"/>
              <a:pathLst>
                <a:path w="2150454" h="130745">
                  <a:moveTo>
                    <a:pt x="505067" y="94803"/>
                  </a:moveTo>
                  <a:cubicBezTo>
                    <a:pt x="520694" y="99578"/>
                    <a:pt x="535496" y="104483"/>
                    <a:pt x="549473" y="109519"/>
                  </a:cubicBezTo>
                  <a:lnTo>
                    <a:pt x="544785" y="119285"/>
                  </a:lnTo>
                  <a:cubicBezTo>
                    <a:pt x="530634" y="113295"/>
                    <a:pt x="516049" y="107782"/>
                    <a:pt x="501030" y="102747"/>
                  </a:cubicBezTo>
                  <a:close/>
                  <a:moveTo>
                    <a:pt x="483319" y="94803"/>
                  </a:moveTo>
                  <a:cubicBezTo>
                    <a:pt x="484014" y="98276"/>
                    <a:pt x="484752" y="101184"/>
                    <a:pt x="485533" y="103528"/>
                  </a:cubicBezTo>
                  <a:cubicBezTo>
                    <a:pt x="467649" y="108824"/>
                    <a:pt x="452673" y="113382"/>
                    <a:pt x="440605" y="117202"/>
                  </a:cubicBezTo>
                  <a:lnTo>
                    <a:pt x="437350" y="107826"/>
                  </a:lnTo>
                  <a:cubicBezTo>
                    <a:pt x="450546" y="104527"/>
                    <a:pt x="465869" y="100186"/>
                    <a:pt x="483319" y="94803"/>
                  </a:cubicBezTo>
                  <a:close/>
                  <a:moveTo>
                    <a:pt x="895164" y="86990"/>
                  </a:moveTo>
                  <a:lnTo>
                    <a:pt x="895164" y="98059"/>
                  </a:lnTo>
                  <a:lnTo>
                    <a:pt x="968090" y="98059"/>
                  </a:lnTo>
                  <a:lnTo>
                    <a:pt x="968090" y="86990"/>
                  </a:lnTo>
                  <a:close/>
                  <a:moveTo>
                    <a:pt x="1636793" y="75270"/>
                  </a:moveTo>
                  <a:lnTo>
                    <a:pt x="1636793" y="90897"/>
                  </a:lnTo>
                  <a:lnTo>
                    <a:pt x="1702426" y="90897"/>
                  </a:lnTo>
                  <a:lnTo>
                    <a:pt x="1702426" y="75270"/>
                  </a:lnTo>
                  <a:close/>
                  <a:moveTo>
                    <a:pt x="18361" y="73577"/>
                  </a:moveTo>
                  <a:cubicBezTo>
                    <a:pt x="22008" y="75226"/>
                    <a:pt x="25567" y="76745"/>
                    <a:pt x="29040" y="78135"/>
                  </a:cubicBezTo>
                  <a:cubicBezTo>
                    <a:pt x="24959" y="92286"/>
                    <a:pt x="19881" y="108954"/>
                    <a:pt x="13803" y="128141"/>
                  </a:cubicBezTo>
                  <a:lnTo>
                    <a:pt x="2734" y="123974"/>
                  </a:lnTo>
                  <a:cubicBezTo>
                    <a:pt x="8812" y="107739"/>
                    <a:pt x="14021" y="90940"/>
                    <a:pt x="18361" y="73577"/>
                  </a:cubicBezTo>
                  <a:close/>
                  <a:moveTo>
                    <a:pt x="1376679" y="71102"/>
                  </a:moveTo>
                  <a:cubicBezTo>
                    <a:pt x="1380195" y="81347"/>
                    <a:pt x="1385859" y="90093"/>
                    <a:pt x="1393673" y="97343"/>
                  </a:cubicBezTo>
                  <a:cubicBezTo>
                    <a:pt x="1401617" y="89616"/>
                    <a:pt x="1407368" y="80869"/>
                    <a:pt x="1410928" y="71102"/>
                  </a:cubicBezTo>
                  <a:close/>
                  <a:moveTo>
                    <a:pt x="369094" y="68237"/>
                  </a:moveTo>
                  <a:cubicBezTo>
                    <a:pt x="373868" y="73186"/>
                    <a:pt x="377949" y="77831"/>
                    <a:pt x="381335" y="82171"/>
                  </a:cubicBezTo>
                  <a:lnTo>
                    <a:pt x="373651" y="88032"/>
                  </a:lnTo>
                  <a:cubicBezTo>
                    <a:pt x="369484" y="82389"/>
                    <a:pt x="365534" y="77614"/>
                    <a:pt x="361801" y="73707"/>
                  </a:cubicBezTo>
                  <a:close/>
                  <a:moveTo>
                    <a:pt x="2053698" y="68107"/>
                  </a:moveTo>
                  <a:lnTo>
                    <a:pt x="2053698" y="95454"/>
                  </a:lnTo>
                  <a:lnTo>
                    <a:pt x="2101490" y="95454"/>
                  </a:lnTo>
                  <a:lnTo>
                    <a:pt x="2101490" y="68107"/>
                  </a:lnTo>
                  <a:close/>
                  <a:moveTo>
                    <a:pt x="489049" y="67847"/>
                  </a:moveTo>
                  <a:lnTo>
                    <a:pt x="499207" y="67847"/>
                  </a:lnTo>
                  <a:lnTo>
                    <a:pt x="499207" y="112514"/>
                  </a:lnTo>
                  <a:cubicBezTo>
                    <a:pt x="499207" y="122671"/>
                    <a:pt x="493911" y="127750"/>
                    <a:pt x="483319" y="127750"/>
                  </a:cubicBezTo>
                  <a:cubicBezTo>
                    <a:pt x="478891" y="127750"/>
                    <a:pt x="473596" y="127663"/>
                    <a:pt x="467432" y="127490"/>
                  </a:cubicBezTo>
                  <a:cubicBezTo>
                    <a:pt x="467084" y="124538"/>
                    <a:pt x="466564" y="120935"/>
                    <a:pt x="465869" y="116681"/>
                  </a:cubicBezTo>
                  <a:cubicBezTo>
                    <a:pt x="472380" y="117376"/>
                    <a:pt x="477633" y="117723"/>
                    <a:pt x="481626" y="117723"/>
                  </a:cubicBezTo>
                  <a:cubicBezTo>
                    <a:pt x="486575" y="117723"/>
                    <a:pt x="489049" y="115422"/>
                    <a:pt x="489049" y="110821"/>
                  </a:cubicBezTo>
                  <a:close/>
                  <a:moveTo>
                    <a:pt x="895164" y="67326"/>
                  </a:moveTo>
                  <a:lnTo>
                    <a:pt x="895164" y="78395"/>
                  </a:lnTo>
                  <a:lnTo>
                    <a:pt x="968090" y="78395"/>
                  </a:lnTo>
                  <a:lnTo>
                    <a:pt x="968090" y="67326"/>
                  </a:lnTo>
                  <a:close/>
                  <a:moveTo>
                    <a:pt x="627385" y="66545"/>
                  </a:moveTo>
                  <a:cubicBezTo>
                    <a:pt x="624259" y="71797"/>
                    <a:pt x="621177" y="76919"/>
                    <a:pt x="618139" y="81911"/>
                  </a:cubicBezTo>
                  <a:cubicBezTo>
                    <a:pt x="628557" y="86382"/>
                    <a:pt x="638931" y="90918"/>
                    <a:pt x="649262" y="95519"/>
                  </a:cubicBezTo>
                  <a:cubicBezTo>
                    <a:pt x="659637" y="87619"/>
                    <a:pt x="666908" y="77961"/>
                    <a:pt x="671075" y="66545"/>
                  </a:cubicBezTo>
                  <a:close/>
                  <a:moveTo>
                    <a:pt x="1357926" y="61856"/>
                  </a:moveTo>
                  <a:lnTo>
                    <a:pt x="1421997" y="61856"/>
                  </a:lnTo>
                  <a:lnTo>
                    <a:pt x="1421997" y="71102"/>
                  </a:lnTo>
                  <a:cubicBezTo>
                    <a:pt x="1416961" y="83474"/>
                    <a:pt x="1410038" y="94261"/>
                    <a:pt x="1401226" y="103463"/>
                  </a:cubicBezTo>
                  <a:cubicBezTo>
                    <a:pt x="1410125" y="109627"/>
                    <a:pt x="1421085" y="114424"/>
                    <a:pt x="1434108" y="117853"/>
                  </a:cubicBezTo>
                  <a:cubicBezTo>
                    <a:pt x="1431416" y="121326"/>
                    <a:pt x="1429202" y="124668"/>
                    <a:pt x="1427466" y="127880"/>
                  </a:cubicBezTo>
                  <a:cubicBezTo>
                    <a:pt x="1414096" y="123409"/>
                    <a:pt x="1402810" y="117636"/>
                    <a:pt x="1393608" y="110560"/>
                  </a:cubicBezTo>
                  <a:cubicBezTo>
                    <a:pt x="1384319" y="118461"/>
                    <a:pt x="1373293" y="124929"/>
                    <a:pt x="1360531" y="129964"/>
                  </a:cubicBezTo>
                  <a:cubicBezTo>
                    <a:pt x="1358013" y="125884"/>
                    <a:pt x="1355930" y="122888"/>
                    <a:pt x="1354280" y="120978"/>
                  </a:cubicBezTo>
                  <a:cubicBezTo>
                    <a:pt x="1366738" y="116160"/>
                    <a:pt x="1377308" y="110474"/>
                    <a:pt x="1385990" y="103919"/>
                  </a:cubicBezTo>
                  <a:cubicBezTo>
                    <a:pt x="1376787" y="94760"/>
                    <a:pt x="1370363" y="83821"/>
                    <a:pt x="1366716" y="71102"/>
                  </a:cubicBezTo>
                  <a:lnTo>
                    <a:pt x="1357926" y="71102"/>
                  </a:lnTo>
                  <a:close/>
                  <a:moveTo>
                    <a:pt x="1085655" y="60684"/>
                  </a:moveTo>
                  <a:cubicBezTo>
                    <a:pt x="1089561" y="74401"/>
                    <a:pt x="1096072" y="85991"/>
                    <a:pt x="1105188" y="95454"/>
                  </a:cubicBezTo>
                  <a:cubicBezTo>
                    <a:pt x="1115432" y="85731"/>
                    <a:pt x="1122790" y="74141"/>
                    <a:pt x="1127261" y="60684"/>
                  </a:cubicBezTo>
                  <a:close/>
                  <a:moveTo>
                    <a:pt x="2043410" y="58731"/>
                  </a:moveTo>
                  <a:lnTo>
                    <a:pt x="2111778" y="58731"/>
                  </a:lnTo>
                  <a:lnTo>
                    <a:pt x="2111778" y="104831"/>
                  </a:lnTo>
                  <a:lnTo>
                    <a:pt x="2053698" y="104831"/>
                  </a:lnTo>
                  <a:lnTo>
                    <a:pt x="2053698" y="114337"/>
                  </a:lnTo>
                  <a:lnTo>
                    <a:pt x="2043410" y="114337"/>
                  </a:lnTo>
                  <a:close/>
                  <a:moveTo>
                    <a:pt x="885267" y="58471"/>
                  </a:moveTo>
                  <a:lnTo>
                    <a:pt x="977987" y="58471"/>
                  </a:lnTo>
                  <a:lnTo>
                    <a:pt x="977987" y="112253"/>
                  </a:lnTo>
                  <a:cubicBezTo>
                    <a:pt x="977987" y="122498"/>
                    <a:pt x="971910" y="127620"/>
                    <a:pt x="959755" y="127620"/>
                  </a:cubicBezTo>
                  <a:cubicBezTo>
                    <a:pt x="955675" y="127620"/>
                    <a:pt x="950683" y="127576"/>
                    <a:pt x="944779" y="127490"/>
                  </a:cubicBezTo>
                  <a:cubicBezTo>
                    <a:pt x="944606" y="126621"/>
                    <a:pt x="943911" y="123062"/>
                    <a:pt x="942696" y="116811"/>
                  </a:cubicBezTo>
                  <a:cubicBezTo>
                    <a:pt x="948686" y="117679"/>
                    <a:pt x="954156" y="118113"/>
                    <a:pt x="959104" y="118113"/>
                  </a:cubicBezTo>
                  <a:cubicBezTo>
                    <a:pt x="964921" y="118113"/>
                    <a:pt x="967916" y="115639"/>
                    <a:pt x="968090" y="110691"/>
                  </a:cubicBezTo>
                  <a:lnTo>
                    <a:pt x="968090" y="106654"/>
                  </a:lnTo>
                  <a:lnTo>
                    <a:pt x="895164" y="106654"/>
                  </a:lnTo>
                  <a:lnTo>
                    <a:pt x="895164" y="128792"/>
                  </a:lnTo>
                  <a:lnTo>
                    <a:pt x="885267" y="128792"/>
                  </a:lnTo>
                  <a:close/>
                  <a:moveTo>
                    <a:pt x="1502513" y="56908"/>
                  </a:moveTo>
                  <a:lnTo>
                    <a:pt x="1567625" y="56908"/>
                  </a:lnTo>
                  <a:cubicBezTo>
                    <a:pt x="1567538" y="58123"/>
                    <a:pt x="1566887" y="74011"/>
                    <a:pt x="1565672" y="104570"/>
                  </a:cubicBezTo>
                  <a:cubicBezTo>
                    <a:pt x="1565324" y="119503"/>
                    <a:pt x="1558509" y="127056"/>
                    <a:pt x="1545226" y="127229"/>
                  </a:cubicBezTo>
                  <a:cubicBezTo>
                    <a:pt x="1538108" y="127229"/>
                    <a:pt x="1531900" y="127099"/>
                    <a:pt x="1526604" y="126839"/>
                  </a:cubicBezTo>
                  <a:cubicBezTo>
                    <a:pt x="1526170" y="122845"/>
                    <a:pt x="1525519" y="119242"/>
                    <a:pt x="1524651" y="116030"/>
                  </a:cubicBezTo>
                  <a:cubicBezTo>
                    <a:pt x="1530641" y="116811"/>
                    <a:pt x="1536675" y="117289"/>
                    <a:pt x="1542752" y="117462"/>
                  </a:cubicBezTo>
                  <a:cubicBezTo>
                    <a:pt x="1551173" y="118070"/>
                    <a:pt x="1555427" y="113382"/>
                    <a:pt x="1555514" y="103398"/>
                  </a:cubicBezTo>
                  <a:cubicBezTo>
                    <a:pt x="1556209" y="91765"/>
                    <a:pt x="1556730" y="79307"/>
                    <a:pt x="1557077" y="66024"/>
                  </a:cubicBezTo>
                  <a:lnTo>
                    <a:pt x="1527776" y="66024"/>
                  </a:lnTo>
                  <a:cubicBezTo>
                    <a:pt x="1527516" y="79827"/>
                    <a:pt x="1525432" y="91244"/>
                    <a:pt x="1521526" y="100273"/>
                  </a:cubicBezTo>
                  <a:cubicBezTo>
                    <a:pt x="1516837" y="110604"/>
                    <a:pt x="1508764" y="120284"/>
                    <a:pt x="1497304" y="129313"/>
                  </a:cubicBezTo>
                  <a:cubicBezTo>
                    <a:pt x="1495047" y="126535"/>
                    <a:pt x="1492529" y="123713"/>
                    <a:pt x="1489751" y="120848"/>
                  </a:cubicBezTo>
                  <a:cubicBezTo>
                    <a:pt x="1500776" y="112253"/>
                    <a:pt x="1508112" y="104006"/>
                    <a:pt x="1511759" y="96105"/>
                  </a:cubicBezTo>
                  <a:cubicBezTo>
                    <a:pt x="1515318" y="89117"/>
                    <a:pt x="1517293" y="79089"/>
                    <a:pt x="1517684" y="66024"/>
                  </a:cubicBezTo>
                  <a:lnTo>
                    <a:pt x="1502513" y="66024"/>
                  </a:lnTo>
                  <a:close/>
                  <a:moveTo>
                    <a:pt x="1940514" y="53652"/>
                  </a:moveTo>
                  <a:lnTo>
                    <a:pt x="1951713" y="58731"/>
                  </a:lnTo>
                  <a:cubicBezTo>
                    <a:pt x="1940948" y="77223"/>
                    <a:pt x="1929445" y="94499"/>
                    <a:pt x="1917204" y="110560"/>
                  </a:cubicBezTo>
                  <a:cubicBezTo>
                    <a:pt x="1935131" y="109996"/>
                    <a:pt x="1955425" y="109193"/>
                    <a:pt x="1978084" y="108151"/>
                  </a:cubicBezTo>
                  <a:cubicBezTo>
                    <a:pt x="1973135" y="100642"/>
                    <a:pt x="1967687" y="92720"/>
                    <a:pt x="1961741" y="84385"/>
                  </a:cubicBezTo>
                  <a:lnTo>
                    <a:pt x="1970205" y="79046"/>
                  </a:lnTo>
                  <a:cubicBezTo>
                    <a:pt x="1982707" y="95281"/>
                    <a:pt x="1993255" y="110040"/>
                    <a:pt x="2001850" y="123322"/>
                  </a:cubicBezTo>
                  <a:lnTo>
                    <a:pt x="1991953" y="129834"/>
                  </a:lnTo>
                  <a:cubicBezTo>
                    <a:pt x="1989522" y="125840"/>
                    <a:pt x="1986939" y="121695"/>
                    <a:pt x="1984204" y="117397"/>
                  </a:cubicBezTo>
                  <a:cubicBezTo>
                    <a:pt x="1955555" y="118786"/>
                    <a:pt x="1932266" y="120197"/>
                    <a:pt x="1914339" y="121630"/>
                  </a:cubicBezTo>
                  <a:cubicBezTo>
                    <a:pt x="1911040" y="121977"/>
                    <a:pt x="1907046" y="122715"/>
                    <a:pt x="1902358" y="123843"/>
                  </a:cubicBezTo>
                  <a:lnTo>
                    <a:pt x="1896628" y="112774"/>
                  </a:lnTo>
                  <a:cubicBezTo>
                    <a:pt x="1900535" y="111212"/>
                    <a:pt x="1904138" y="108824"/>
                    <a:pt x="1907437" y="105612"/>
                  </a:cubicBezTo>
                  <a:cubicBezTo>
                    <a:pt x="1917594" y="93892"/>
                    <a:pt x="1928620" y="76572"/>
                    <a:pt x="1940514" y="53652"/>
                  </a:cubicBezTo>
                  <a:close/>
                  <a:moveTo>
                    <a:pt x="1636793" y="50918"/>
                  </a:moveTo>
                  <a:lnTo>
                    <a:pt x="1636793" y="66414"/>
                  </a:lnTo>
                  <a:lnTo>
                    <a:pt x="1702426" y="66414"/>
                  </a:lnTo>
                  <a:lnTo>
                    <a:pt x="1702426" y="50918"/>
                  </a:lnTo>
                  <a:close/>
                  <a:moveTo>
                    <a:pt x="1324198" y="49485"/>
                  </a:moveTo>
                  <a:lnTo>
                    <a:pt x="1324198" y="74098"/>
                  </a:lnTo>
                  <a:lnTo>
                    <a:pt x="1343211" y="74098"/>
                  </a:lnTo>
                  <a:lnTo>
                    <a:pt x="1343211" y="49485"/>
                  </a:lnTo>
                  <a:close/>
                  <a:moveTo>
                    <a:pt x="76181" y="48313"/>
                  </a:moveTo>
                  <a:lnTo>
                    <a:pt x="86469" y="48313"/>
                  </a:lnTo>
                  <a:lnTo>
                    <a:pt x="86469" y="64591"/>
                  </a:lnTo>
                  <a:lnTo>
                    <a:pt x="126708" y="64591"/>
                  </a:lnTo>
                  <a:lnTo>
                    <a:pt x="126708" y="74098"/>
                  </a:lnTo>
                  <a:lnTo>
                    <a:pt x="88552" y="74098"/>
                  </a:lnTo>
                  <a:cubicBezTo>
                    <a:pt x="99665" y="89117"/>
                    <a:pt x="113339" y="100837"/>
                    <a:pt x="129573" y="109258"/>
                  </a:cubicBezTo>
                  <a:cubicBezTo>
                    <a:pt x="127056" y="112384"/>
                    <a:pt x="124581" y="115466"/>
                    <a:pt x="122150" y="118504"/>
                  </a:cubicBezTo>
                  <a:cubicBezTo>
                    <a:pt x="107478" y="108911"/>
                    <a:pt x="95585" y="96561"/>
                    <a:pt x="86469" y="81455"/>
                  </a:cubicBezTo>
                  <a:lnTo>
                    <a:pt x="86469" y="129183"/>
                  </a:lnTo>
                  <a:lnTo>
                    <a:pt x="76181" y="129183"/>
                  </a:lnTo>
                  <a:lnTo>
                    <a:pt x="76181" y="81065"/>
                  </a:lnTo>
                  <a:cubicBezTo>
                    <a:pt x="66371" y="96084"/>
                    <a:pt x="53522" y="109041"/>
                    <a:pt x="37635" y="119937"/>
                  </a:cubicBezTo>
                  <a:cubicBezTo>
                    <a:pt x="34509" y="116377"/>
                    <a:pt x="31905" y="113642"/>
                    <a:pt x="29821" y="111732"/>
                  </a:cubicBezTo>
                  <a:cubicBezTo>
                    <a:pt x="48617" y="100794"/>
                    <a:pt x="63159" y="88249"/>
                    <a:pt x="73446" y="74098"/>
                  </a:cubicBezTo>
                  <a:lnTo>
                    <a:pt x="36853" y="74098"/>
                  </a:lnTo>
                  <a:lnTo>
                    <a:pt x="36853" y="64591"/>
                  </a:lnTo>
                  <a:lnTo>
                    <a:pt x="76181" y="64591"/>
                  </a:lnTo>
                  <a:close/>
                  <a:moveTo>
                    <a:pt x="1806364" y="43234"/>
                  </a:moveTo>
                  <a:lnTo>
                    <a:pt x="1806364" y="60815"/>
                  </a:lnTo>
                  <a:lnTo>
                    <a:pt x="1848817" y="60815"/>
                  </a:lnTo>
                  <a:lnTo>
                    <a:pt x="1848817" y="43234"/>
                  </a:lnTo>
                  <a:close/>
                  <a:moveTo>
                    <a:pt x="807634" y="36463"/>
                  </a:moveTo>
                  <a:cubicBezTo>
                    <a:pt x="806766" y="38980"/>
                    <a:pt x="805811" y="41498"/>
                    <a:pt x="804769" y="44016"/>
                  </a:cubicBezTo>
                  <a:cubicBezTo>
                    <a:pt x="806506" y="59816"/>
                    <a:pt x="810456" y="73490"/>
                    <a:pt x="816620" y="85036"/>
                  </a:cubicBezTo>
                  <a:cubicBezTo>
                    <a:pt x="824520" y="71319"/>
                    <a:pt x="828731" y="55128"/>
                    <a:pt x="829251" y="36463"/>
                  </a:cubicBezTo>
                  <a:close/>
                  <a:moveTo>
                    <a:pt x="6381" y="36202"/>
                  </a:moveTo>
                  <a:cubicBezTo>
                    <a:pt x="15930" y="42279"/>
                    <a:pt x="24395" y="48139"/>
                    <a:pt x="31774" y="53783"/>
                  </a:cubicBezTo>
                  <a:cubicBezTo>
                    <a:pt x="30472" y="55085"/>
                    <a:pt x="28128" y="57950"/>
                    <a:pt x="24742" y="62377"/>
                  </a:cubicBezTo>
                  <a:cubicBezTo>
                    <a:pt x="17537" y="56387"/>
                    <a:pt x="9289" y="50136"/>
                    <a:pt x="0" y="43625"/>
                  </a:cubicBezTo>
                  <a:close/>
                  <a:moveTo>
                    <a:pt x="2030518" y="33728"/>
                  </a:moveTo>
                  <a:lnTo>
                    <a:pt x="2129749" y="33728"/>
                  </a:lnTo>
                  <a:lnTo>
                    <a:pt x="2129749" y="43365"/>
                  </a:lnTo>
                  <a:lnTo>
                    <a:pt x="2030518" y="43365"/>
                  </a:lnTo>
                  <a:close/>
                  <a:moveTo>
                    <a:pt x="634026" y="32947"/>
                  </a:moveTo>
                  <a:lnTo>
                    <a:pt x="644314" y="37244"/>
                  </a:lnTo>
                  <a:cubicBezTo>
                    <a:pt x="640494" y="43972"/>
                    <a:pt x="636739" y="50527"/>
                    <a:pt x="633049" y="56908"/>
                  </a:cubicBezTo>
                  <a:lnTo>
                    <a:pt x="710338" y="56908"/>
                  </a:lnTo>
                  <a:lnTo>
                    <a:pt x="710338" y="66545"/>
                  </a:lnTo>
                  <a:lnTo>
                    <a:pt x="682405" y="66545"/>
                  </a:lnTo>
                  <a:cubicBezTo>
                    <a:pt x="678064" y="79697"/>
                    <a:pt x="670576" y="90940"/>
                    <a:pt x="659941" y="100273"/>
                  </a:cubicBezTo>
                  <a:cubicBezTo>
                    <a:pt x="673614" y="106437"/>
                    <a:pt x="687245" y="112687"/>
                    <a:pt x="700831" y="119025"/>
                  </a:cubicBezTo>
                  <a:lnTo>
                    <a:pt x="694450" y="129443"/>
                  </a:lnTo>
                  <a:cubicBezTo>
                    <a:pt x="681211" y="122498"/>
                    <a:pt x="666561" y="115227"/>
                    <a:pt x="650500" y="107630"/>
                  </a:cubicBezTo>
                  <a:cubicBezTo>
                    <a:pt x="635394" y="117788"/>
                    <a:pt x="615621" y="125102"/>
                    <a:pt x="591182" y="129573"/>
                  </a:cubicBezTo>
                  <a:cubicBezTo>
                    <a:pt x="589620" y="126274"/>
                    <a:pt x="587796" y="122715"/>
                    <a:pt x="585713" y="118895"/>
                  </a:cubicBezTo>
                  <a:cubicBezTo>
                    <a:pt x="607504" y="115552"/>
                    <a:pt x="625301" y="109996"/>
                    <a:pt x="639105" y="102226"/>
                  </a:cubicBezTo>
                  <a:cubicBezTo>
                    <a:pt x="627775" y="96930"/>
                    <a:pt x="615795" y="91461"/>
                    <a:pt x="603163" y="85818"/>
                  </a:cubicBezTo>
                  <a:cubicBezTo>
                    <a:pt x="607287" y="79654"/>
                    <a:pt x="611345" y="73229"/>
                    <a:pt x="615339" y="66545"/>
                  </a:cubicBezTo>
                  <a:lnTo>
                    <a:pt x="581155" y="66545"/>
                  </a:lnTo>
                  <a:lnTo>
                    <a:pt x="581155" y="56908"/>
                  </a:lnTo>
                  <a:lnTo>
                    <a:pt x="621004" y="56908"/>
                  </a:lnTo>
                  <a:cubicBezTo>
                    <a:pt x="625388" y="49225"/>
                    <a:pt x="629729" y="41238"/>
                    <a:pt x="634026" y="32947"/>
                  </a:cubicBezTo>
                  <a:close/>
                  <a:moveTo>
                    <a:pt x="311534" y="30212"/>
                  </a:moveTo>
                  <a:lnTo>
                    <a:pt x="389148" y="30212"/>
                  </a:lnTo>
                  <a:lnTo>
                    <a:pt x="389148" y="39067"/>
                  </a:lnTo>
                  <a:lnTo>
                    <a:pt x="355029" y="39067"/>
                  </a:lnTo>
                  <a:lnTo>
                    <a:pt x="355029" y="56517"/>
                  </a:lnTo>
                  <a:lnTo>
                    <a:pt x="386544" y="56517"/>
                  </a:lnTo>
                  <a:lnTo>
                    <a:pt x="386544" y="65373"/>
                  </a:lnTo>
                  <a:lnTo>
                    <a:pt x="355029" y="65373"/>
                  </a:lnTo>
                  <a:lnTo>
                    <a:pt x="355029" y="91157"/>
                  </a:lnTo>
                  <a:lnTo>
                    <a:pt x="391232" y="91157"/>
                  </a:lnTo>
                  <a:lnTo>
                    <a:pt x="391232" y="100012"/>
                  </a:lnTo>
                  <a:lnTo>
                    <a:pt x="309451" y="100012"/>
                  </a:lnTo>
                  <a:lnTo>
                    <a:pt x="309451" y="91157"/>
                  </a:lnTo>
                  <a:lnTo>
                    <a:pt x="345393" y="91157"/>
                  </a:lnTo>
                  <a:lnTo>
                    <a:pt x="345393" y="65373"/>
                  </a:lnTo>
                  <a:lnTo>
                    <a:pt x="314008" y="65373"/>
                  </a:lnTo>
                  <a:lnTo>
                    <a:pt x="314008" y="56517"/>
                  </a:lnTo>
                  <a:lnTo>
                    <a:pt x="345393" y="56517"/>
                  </a:lnTo>
                  <a:lnTo>
                    <a:pt x="345393" y="39067"/>
                  </a:lnTo>
                  <a:lnTo>
                    <a:pt x="311534" y="39067"/>
                  </a:lnTo>
                  <a:close/>
                  <a:moveTo>
                    <a:pt x="93501" y="27868"/>
                  </a:moveTo>
                  <a:cubicBezTo>
                    <a:pt x="104527" y="35334"/>
                    <a:pt x="114901" y="42974"/>
                    <a:pt x="124625" y="50787"/>
                  </a:cubicBezTo>
                  <a:lnTo>
                    <a:pt x="117723" y="58861"/>
                  </a:lnTo>
                  <a:cubicBezTo>
                    <a:pt x="108173" y="50353"/>
                    <a:pt x="98015" y="42323"/>
                    <a:pt x="87250" y="34770"/>
                  </a:cubicBezTo>
                  <a:close/>
                  <a:moveTo>
                    <a:pt x="68889" y="27868"/>
                  </a:moveTo>
                  <a:lnTo>
                    <a:pt x="75790" y="34900"/>
                  </a:lnTo>
                  <a:cubicBezTo>
                    <a:pt x="65025" y="44363"/>
                    <a:pt x="54738" y="52437"/>
                    <a:pt x="44927" y="59122"/>
                  </a:cubicBezTo>
                  <a:cubicBezTo>
                    <a:pt x="43104" y="56344"/>
                    <a:pt x="40977" y="53565"/>
                    <a:pt x="38546" y="50787"/>
                  </a:cubicBezTo>
                  <a:cubicBezTo>
                    <a:pt x="50006" y="43668"/>
                    <a:pt x="60120" y="36029"/>
                    <a:pt x="68889" y="27868"/>
                  </a:cubicBezTo>
                  <a:close/>
                  <a:moveTo>
                    <a:pt x="303460" y="17320"/>
                  </a:moveTo>
                  <a:lnTo>
                    <a:pt x="303460" y="113816"/>
                  </a:lnTo>
                  <a:lnTo>
                    <a:pt x="397352" y="113816"/>
                  </a:lnTo>
                  <a:lnTo>
                    <a:pt x="397352" y="17320"/>
                  </a:lnTo>
                  <a:close/>
                  <a:moveTo>
                    <a:pt x="1806364" y="17189"/>
                  </a:moveTo>
                  <a:lnTo>
                    <a:pt x="1806364" y="34509"/>
                  </a:lnTo>
                  <a:lnTo>
                    <a:pt x="1848817" y="34509"/>
                  </a:lnTo>
                  <a:lnTo>
                    <a:pt x="1848817" y="17189"/>
                  </a:lnTo>
                  <a:close/>
                  <a:moveTo>
                    <a:pt x="1324198" y="16668"/>
                  </a:moveTo>
                  <a:lnTo>
                    <a:pt x="1324198" y="40890"/>
                  </a:lnTo>
                  <a:lnTo>
                    <a:pt x="1343211" y="40890"/>
                  </a:lnTo>
                  <a:lnTo>
                    <a:pt x="1343211" y="16668"/>
                  </a:lnTo>
                  <a:close/>
                  <a:moveTo>
                    <a:pt x="40369" y="10027"/>
                  </a:moveTo>
                  <a:lnTo>
                    <a:pt x="124234" y="10027"/>
                  </a:lnTo>
                  <a:lnTo>
                    <a:pt x="124234" y="31644"/>
                  </a:lnTo>
                  <a:lnTo>
                    <a:pt x="113816" y="31644"/>
                  </a:lnTo>
                  <a:lnTo>
                    <a:pt x="113816" y="19924"/>
                  </a:lnTo>
                  <a:lnTo>
                    <a:pt x="50787" y="19924"/>
                  </a:lnTo>
                  <a:lnTo>
                    <a:pt x="50787" y="32035"/>
                  </a:lnTo>
                  <a:lnTo>
                    <a:pt x="40369" y="32035"/>
                  </a:lnTo>
                  <a:close/>
                  <a:moveTo>
                    <a:pt x="224135" y="8855"/>
                  </a:moveTo>
                  <a:lnTo>
                    <a:pt x="234162" y="8855"/>
                  </a:lnTo>
                  <a:lnTo>
                    <a:pt x="234162" y="117853"/>
                  </a:lnTo>
                  <a:lnTo>
                    <a:pt x="224135" y="117853"/>
                  </a:lnTo>
                  <a:close/>
                  <a:moveTo>
                    <a:pt x="1796727" y="8334"/>
                  </a:moveTo>
                  <a:lnTo>
                    <a:pt x="1858454" y="8334"/>
                  </a:lnTo>
                  <a:lnTo>
                    <a:pt x="1858454" y="73186"/>
                  </a:lnTo>
                  <a:lnTo>
                    <a:pt x="1848817" y="73186"/>
                  </a:lnTo>
                  <a:lnTo>
                    <a:pt x="1848817" y="69670"/>
                  </a:lnTo>
                  <a:lnTo>
                    <a:pt x="1826809" y="69670"/>
                  </a:lnTo>
                  <a:cubicBezTo>
                    <a:pt x="1829501" y="77483"/>
                    <a:pt x="1833190" y="84516"/>
                    <a:pt x="1837878" y="90766"/>
                  </a:cubicBezTo>
                  <a:cubicBezTo>
                    <a:pt x="1845692" y="85818"/>
                    <a:pt x="1853939" y="79697"/>
                    <a:pt x="1862621" y="72405"/>
                  </a:cubicBezTo>
                  <a:lnTo>
                    <a:pt x="1869523" y="80609"/>
                  </a:lnTo>
                  <a:cubicBezTo>
                    <a:pt x="1859973" y="87294"/>
                    <a:pt x="1851465" y="93024"/>
                    <a:pt x="1843999" y="97798"/>
                  </a:cubicBezTo>
                  <a:cubicBezTo>
                    <a:pt x="1851552" y="105438"/>
                    <a:pt x="1861058" y="111559"/>
                    <a:pt x="1872518" y="116160"/>
                  </a:cubicBezTo>
                  <a:cubicBezTo>
                    <a:pt x="1869306" y="119285"/>
                    <a:pt x="1866528" y="122454"/>
                    <a:pt x="1864184" y="125666"/>
                  </a:cubicBezTo>
                  <a:cubicBezTo>
                    <a:pt x="1840049" y="112991"/>
                    <a:pt x="1824509" y="94326"/>
                    <a:pt x="1817563" y="69670"/>
                  </a:cubicBezTo>
                  <a:lnTo>
                    <a:pt x="1806364" y="69670"/>
                  </a:lnTo>
                  <a:lnTo>
                    <a:pt x="1806364" y="113946"/>
                  </a:lnTo>
                  <a:cubicBezTo>
                    <a:pt x="1812181" y="111342"/>
                    <a:pt x="1819777" y="107522"/>
                    <a:pt x="1829153" y="102487"/>
                  </a:cubicBezTo>
                  <a:cubicBezTo>
                    <a:pt x="1829240" y="106480"/>
                    <a:pt x="1829457" y="109909"/>
                    <a:pt x="1829804" y="112774"/>
                  </a:cubicBezTo>
                  <a:cubicBezTo>
                    <a:pt x="1822078" y="116507"/>
                    <a:pt x="1814568" y="120544"/>
                    <a:pt x="1807276" y="124885"/>
                  </a:cubicBezTo>
                  <a:cubicBezTo>
                    <a:pt x="1805539" y="125840"/>
                    <a:pt x="1803195" y="127663"/>
                    <a:pt x="1800243" y="130355"/>
                  </a:cubicBezTo>
                  <a:lnTo>
                    <a:pt x="1792821" y="120588"/>
                  </a:lnTo>
                  <a:cubicBezTo>
                    <a:pt x="1795425" y="118331"/>
                    <a:pt x="1796727" y="115466"/>
                    <a:pt x="1796727" y="111993"/>
                  </a:cubicBezTo>
                  <a:close/>
                  <a:moveTo>
                    <a:pt x="2037940" y="8204"/>
                  </a:moveTo>
                  <a:lnTo>
                    <a:pt x="2150454" y="8204"/>
                  </a:lnTo>
                  <a:lnTo>
                    <a:pt x="2150454" y="109519"/>
                  </a:lnTo>
                  <a:cubicBezTo>
                    <a:pt x="2150454" y="121847"/>
                    <a:pt x="2144898" y="128011"/>
                    <a:pt x="2133786" y="128011"/>
                  </a:cubicBezTo>
                  <a:cubicBezTo>
                    <a:pt x="2127535" y="128011"/>
                    <a:pt x="2118984" y="127967"/>
                    <a:pt x="2108132" y="127880"/>
                  </a:cubicBezTo>
                  <a:cubicBezTo>
                    <a:pt x="2107871" y="124929"/>
                    <a:pt x="2107133" y="121195"/>
                    <a:pt x="2105918" y="116681"/>
                  </a:cubicBezTo>
                  <a:cubicBezTo>
                    <a:pt x="2116509" y="117289"/>
                    <a:pt x="2124800" y="117593"/>
                    <a:pt x="2130791" y="117593"/>
                  </a:cubicBezTo>
                  <a:cubicBezTo>
                    <a:pt x="2136781" y="117593"/>
                    <a:pt x="2139776" y="114120"/>
                    <a:pt x="2139776" y="107175"/>
                  </a:cubicBezTo>
                  <a:lnTo>
                    <a:pt x="2139776" y="17841"/>
                  </a:lnTo>
                  <a:lnTo>
                    <a:pt x="2037940" y="17841"/>
                  </a:lnTo>
                  <a:close/>
                  <a:moveTo>
                    <a:pt x="1371600" y="8204"/>
                  </a:moveTo>
                  <a:lnTo>
                    <a:pt x="1415225" y="8204"/>
                  </a:lnTo>
                  <a:lnTo>
                    <a:pt x="1415225" y="39588"/>
                  </a:lnTo>
                  <a:cubicBezTo>
                    <a:pt x="1415225" y="43495"/>
                    <a:pt x="1417178" y="45448"/>
                    <a:pt x="1421085" y="45448"/>
                  </a:cubicBezTo>
                  <a:cubicBezTo>
                    <a:pt x="1425947" y="45535"/>
                    <a:pt x="1430461" y="45405"/>
                    <a:pt x="1434629" y="45057"/>
                  </a:cubicBezTo>
                  <a:lnTo>
                    <a:pt x="1432805" y="54824"/>
                  </a:lnTo>
                  <a:cubicBezTo>
                    <a:pt x="1427336" y="54998"/>
                    <a:pt x="1422605" y="55085"/>
                    <a:pt x="1418611" y="55085"/>
                  </a:cubicBezTo>
                  <a:cubicBezTo>
                    <a:pt x="1409843" y="55085"/>
                    <a:pt x="1405458" y="50049"/>
                    <a:pt x="1405458" y="39979"/>
                  </a:cubicBezTo>
                  <a:lnTo>
                    <a:pt x="1405458" y="17450"/>
                  </a:lnTo>
                  <a:lnTo>
                    <a:pt x="1381367" y="17450"/>
                  </a:lnTo>
                  <a:lnTo>
                    <a:pt x="1381367" y="25263"/>
                  </a:lnTo>
                  <a:cubicBezTo>
                    <a:pt x="1381367" y="40196"/>
                    <a:pt x="1375203" y="51699"/>
                    <a:pt x="1362875" y="59773"/>
                  </a:cubicBezTo>
                  <a:cubicBezTo>
                    <a:pt x="1360704" y="57168"/>
                    <a:pt x="1358360" y="54520"/>
                    <a:pt x="1355843" y="51829"/>
                  </a:cubicBezTo>
                  <a:cubicBezTo>
                    <a:pt x="1366348" y="46099"/>
                    <a:pt x="1371600" y="37157"/>
                    <a:pt x="1371600" y="25003"/>
                  </a:cubicBezTo>
                  <a:close/>
                  <a:moveTo>
                    <a:pt x="1314431" y="8074"/>
                  </a:moveTo>
                  <a:lnTo>
                    <a:pt x="1352978" y="8074"/>
                  </a:lnTo>
                  <a:lnTo>
                    <a:pt x="1352978" y="113425"/>
                  </a:lnTo>
                  <a:cubicBezTo>
                    <a:pt x="1352978" y="122628"/>
                    <a:pt x="1348767" y="127229"/>
                    <a:pt x="1340346" y="127229"/>
                  </a:cubicBezTo>
                  <a:cubicBezTo>
                    <a:pt x="1336439" y="127229"/>
                    <a:pt x="1332185" y="127142"/>
                    <a:pt x="1327584" y="126969"/>
                  </a:cubicBezTo>
                  <a:cubicBezTo>
                    <a:pt x="1327323" y="124538"/>
                    <a:pt x="1326803" y="121326"/>
                    <a:pt x="1326021" y="117332"/>
                  </a:cubicBezTo>
                  <a:cubicBezTo>
                    <a:pt x="1330622" y="117853"/>
                    <a:pt x="1334573" y="118113"/>
                    <a:pt x="1337872" y="118113"/>
                  </a:cubicBezTo>
                  <a:cubicBezTo>
                    <a:pt x="1341431" y="118113"/>
                    <a:pt x="1343211" y="116117"/>
                    <a:pt x="1343211" y="112123"/>
                  </a:cubicBezTo>
                  <a:lnTo>
                    <a:pt x="1343211" y="82692"/>
                  </a:lnTo>
                  <a:lnTo>
                    <a:pt x="1324198" y="82692"/>
                  </a:lnTo>
                  <a:cubicBezTo>
                    <a:pt x="1323981" y="103441"/>
                    <a:pt x="1320031" y="119155"/>
                    <a:pt x="1312348" y="129834"/>
                  </a:cubicBezTo>
                  <a:cubicBezTo>
                    <a:pt x="1310091" y="127316"/>
                    <a:pt x="1307399" y="124885"/>
                    <a:pt x="1304274" y="122541"/>
                  </a:cubicBezTo>
                  <a:cubicBezTo>
                    <a:pt x="1311045" y="113078"/>
                    <a:pt x="1314431" y="99187"/>
                    <a:pt x="1314431" y="80869"/>
                  </a:cubicBezTo>
                  <a:close/>
                  <a:moveTo>
                    <a:pt x="293433" y="8074"/>
                  </a:moveTo>
                  <a:lnTo>
                    <a:pt x="407380" y="8074"/>
                  </a:lnTo>
                  <a:lnTo>
                    <a:pt x="407380" y="129573"/>
                  </a:lnTo>
                  <a:lnTo>
                    <a:pt x="397352" y="129573"/>
                  </a:lnTo>
                  <a:lnTo>
                    <a:pt x="397352" y="123062"/>
                  </a:lnTo>
                  <a:lnTo>
                    <a:pt x="303460" y="123062"/>
                  </a:lnTo>
                  <a:lnTo>
                    <a:pt x="303460" y="129703"/>
                  </a:lnTo>
                  <a:lnTo>
                    <a:pt x="293433" y="129703"/>
                  </a:lnTo>
                  <a:close/>
                  <a:moveTo>
                    <a:pt x="1749326" y="7943"/>
                  </a:moveTo>
                  <a:lnTo>
                    <a:pt x="1788784" y="7943"/>
                  </a:lnTo>
                  <a:lnTo>
                    <a:pt x="1788784" y="17059"/>
                  </a:lnTo>
                  <a:cubicBezTo>
                    <a:pt x="1784530" y="29300"/>
                    <a:pt x="1780449" y="41368"/>
                    <a:pt x="1776543" y="53262"/>
                  </a:cubicBezTo>
                  <a:cubicBezTo>
                    <a:pt x="1783488" y="62725"/>
                    <a:pt x="1787438" y="71233"/>
                    <a:pt x="1788393" y="78786"/>
                  </a:cubicBezTo>
                  <a:cubicBezTo>
                    <a:pt x="1790911" y="95368"/>
                    <a:pt x="1786787" y="104657"/>
                    <a:pt x="1776022" y="106654"/>
                  </a:cubicBezTo>
                  <a:cubicBezTo>
                    <a:pt x="1772115" y="107435"/>
                    <a:pt x="1767731" y="107522"/>
                    <a:pt x="1762869" y="106914"/>
                  </a:cubicBezTo>
                  <a:cubicBezTo>
                    <a:pt x="1762174" y="103355"/>
                    <a:pt x="1761220" y="99708"/>
                    <a:pt x="1760004" y="95975"/>
                  </a:cubicBezTo>
                  <a:cubicBezTo>
                    <a:pt x="1764605" y="97104"/>
                    <a:pt x="1768599" y="97451"/>
                    <a:pt x="1771985" y="97017"/>
                  </a:cubicBezTo>
                  <a:cubicBezTo>
                    <a:pt x="1777888" y="95888"/>
                    <a:pt x="1779885" y="89681"/>
                    <a:pt x="1777975" y="78395"/>
                  </a:cubicBezTo>
                  <a:cubicBezTo>
                    <a:pt x="1776760" y="71450"/>
                    <a:pt x="1772810" y="63636"/>
                    <a:pt x="1766125" y="54955"/>
                  </a:cubicBezTo>
                  <a:cubicBezTo>
                    <a:pt x="1769250" y="45492"/>
                    <a:pt x="1773330" y="32860"/>
                    <a:pt x="1778366" y="17059"/>
                  </a:cubicBezTo>
                  <a:lnTo>
                    <a:pt x="1759092" y="17059"/>
                  </a:lnTo>
                  <a:lnTo>
                    <a:pt x="1759092" y="130745"/>
                  </a:lnTo>
                  <a:lnTo>
                    <a:pt x="1749326" y="130745"/>
                  </a:lnTo>
                  <a:close/>
                  <a:moveTo>
                    <a:pt x="1521135" y="7292"/>
                  </a:moveTo>
                  <a:lnTo>
                    <a:pt x="1530381" y="10808"/>
                  </a:lnTo>
                  <a:cubicBezTo>
                    <a:pt x="1522307" y="31037"/>
                    <a:pt x="1510891" y="48183"/>
                    <a:pt x="1496132" y="62247"/>
                  </a:cubicBezTo>
                  <a:cubicBezTo>
                    <a:pt x="1493006" y="59035"/>
                    <a:pt x="1490402" y="56647"/>
                    <a:pt x="1488318" y="55085"/>
                  </a:cubicBezTo>
                  <a:cubicBezTo>
                    <a:pt x="1501862" y="43191"/>
                    <a:pt x="1512801" y="27260"/>
                    <a:pt x="1521135" y="7292"/>
                  </a:cubicBezTo>
                  <a:close/>
                  <a:moveTo>
                    <a:pt x="1928794" y="7032"/>
                  </a:moveTo>
                  <a:lnTo>
                    <a:pt x="1939081" y="11329"/>
                  </a:lnTo>
                  <a:cubicBezTo>
                    <a:pt x="1927361" y="35725"/>
                    <a:pt x="1912255" y="55692"/>
                    <a:pt x="1893763" y="71233"/>
                  </a:cubicBezTo>
                  <a:cubicBezTo>
                    <a:pt x="1891506" y="68368"/>
                    <a:pt x="1888728" y="65590"/>
                    <a:pt x="1885429" y="62898"/>
                  </a:cubicBezTo>
                  <a:cubicBezTo>
                    <a:pt x="1904789" y="47098"/>
                    <a:pt x="1919244" y="28476"/>
                    <a:pt x="1928794" y="7032"/>
                  </a:cubicBezTo>
                  <a:close/>
                  <a:moveTo>
                    <a:pt x="1968642" y="5209"/>
                  </a:moveTo>
                  <a:cubicBezTo>
                    <a:pt x="1977064" y="27868"/>
                    <a:pt x="1992734" y="45839"/>
                    <a:pt x="2015653" y="59122"/>
                  </a:cubicBezTo>
                  <a:cubicBezTo>
                    <a:pt x="2013309" y="61553"/>
                    <a:pt x="2010618" y="64938"/>
                    <a:pt x="2007580" y="69279"/>
                  </a:cubicBezTo>
                  <a:cubicBezTo>
                    <a:pt x="1983618" y="52784"/>
                    <a:pt x="1967427" y="32686"/>
                    <a:pt x="1959006" y="8985"/>
                  </a:cubicBezTo>
                  <a:close/>
                  <a:moveTo>
                    <a:pt x="253696" y="4037"/>
                  </a:moveTo>
                  <a:lnTo>
                    <a:pt x="263853" y="4037"/>
                  </a:lnTo>
                  <a:lnTo>
                    <a:pt x="263853" y="128011"/>
                  </a:lnTo>
                  <a:lnTo>
                    <a:pt x="253696" y="128011"/>
                  </a:lnTo>
                  <a:close/>
                  <a:moveTo>
                    <a:pt x="194965" y="4037"/>
                  </a:moveTo>
                  <a:lnTo>
                    <a:pt x="205122" y="4037"/>
                  </a:lnTo>
                  <a:lnTo>
                    <a:pt x="205122" y="50657"/>
                  </a:lnTo>
                  <a:cubicBezTo>
                    <a:pt x="205122" y="73229"/>
                    <a:pt x="203646" y="89117"/>
                    <a:pt x="200695" y="98319"/>
                  </a:cubicBezTo>
                  <a:cubicBezTo>
                    <a:pt x="198177" y="108130"/>
                    <a:pt x="191101" y="118765"/>
                    <a:pt x="179468" y="130224"/>
                  </a:cubicBezTo>
                  <a:cubicBezTo>
                    <a:pt x="176950" y="127012"/>
                    <a:pt x="174476" y="124147"/>
                    <a:pt x="172045" y="121630"/>
                  </a:cubicBezTo>
                  <a:cubicBezTo>
                    <a:pt x="182724" y="111819"/>
                    <a:pt x="189148" y="102443"/>
                    <a:pt x="191318" y="93501"/>
                  </a:cubicBezTo>
                  <a:cubicBezTo>
                    <a:pt x="193749" y="85861"/>
                    <a:pt x="194965" y="71580"/>
                    <a:pt x="194965" y="50657"/>
                  </a:cubicBezTo>
                  <a:close/>
                  <a:moveTo>
                    <a:pt x="750596" y="3646"/>
                  </a:moveTo>
                  <a:lnTo>
                    <a:pt x="759972" y="3646"/>
                  </a:lnTo>
                  <a:lnTo>
                    <a:pt x="759972" y="21357"/>
                  </a:lnTo>
                  <a:lnTo>
                    <a:pt x="775990" y="21357"/>
                  </a:lnTo>
                  <a:lnTo>
                    <a:pt x="775990" y="29951"/>
                  </a:lnTo>
                  <a:lnTo>
                    <a:pt x="759972" y="29951"/>
                  </a:lnTo>
                  <a:lnTo>
                    <a:pt x="759972" y="43234"/>
                  </a:lnTo>
                  <a:lnTo>
                    <a:pt x="766353" y="43234"/>
                  </a:lnTo>
                  <a:cubicBezTo>
                    <a:pt x="774166" y="34466"/>
                    <a:pt x="781285" y="24959"/>
                    <a:pt x="787710" y="14715"/>
                  </a:cubicBezTo>
                  <a:lnTo>
                    <a:pt x="795523" y="19794"/>
                  </a:lnTo>
                  <a:cubicBezTo>
                    <a:pt x="790227" y="27694"/>
                    <a:pt x="784324" y="35508"/>
                    <a:pt x="777813" y="43234"/>
                  </a:cubicBezTo>
                  <a:lnTo>
                    <a:pt x="787449" y="43234"/>
                  </a:lnTo>
                  <a:lnTo>
                    <a:pt x="787449" y="51829"/>
                  </a:lnTo>
                  <a:lnTo>
                    <a:pt x="770390" y="51829"/>
                  </a:lnTo>
                  <a:cubicBezTo>
                    <a:pt x="766917" y="55736"/>
                    <a:pt x="763358" y="59512"/>
                    <a:pt x="759712" y="63159"/>
                  </a:cubicBezTo>
                  <a:lnTo>
                    <a:pt x="781068" y="63159"/>
                  </a:lnTo>
                  <a:lnTo>
                    <a:pt x="781068" y="70972"/>
                  </a:lnTo>
                  <a:lnTo>
                    <a:pt x="764269" y="87511"/>
                  </a:lnTo>
                  <a:lnTo>
                    <a:pt x="764269" y="89855"/>
                  </a:lnTo>
                  <a:cubicBezTo>
                    <a:pt x="771301" y="88639"/>
                    <a:pt x="779072" y="87250"/>
                    <a:pt x="787580" y="85688"/>
                  </a:cubicBezTo>
                  <a:cubicBezTo>
                    <a:pt x="787319" y="88987"/>
                    <a:pt x="787146" y="91982"/>
                    <a:pt x="787059" y="94673"/>
                  </a:cubicBezTo>
                  <a:cubicBezTo>
                    <a:pt x="779940" y="95888"/>
                    <a:pt x="772343" y="97234"/>
                    <a:pt x="764269" y="98710"/>
                  </a:cubicBezTo>
                  <a:lnTo>
                    <a:pt x="764269" y="112904"/>
                  </a:lnTo>
                  <a:cubicBezTo>
                    <a:pt x="764877" y="123670"/>
                    <a:pt x="759842" y="128835"/>
                    <a:pt x="749163" y="128401"/>
                  </a:cubicBezTo>
                  <a:cubicBezTo>
                    <a:pt x="745430" y="128401"/>
                    <a:pt x="740612" y="128314"/>
                    <a:pt x="734708" y="128141"/>
                  </a:cubicBezTo>
                  <a:cubicBezTo>
                    <a:pt x="734361" y="125363"/>
                    <a:pt x="733927" y="122107"/>
                    <a:pt x="733406" y="118374"/>
                  </a:cubicBezTo>
                  <a:cubicBezTo>
                    <a:pt x="737486" y="118808"/>
                    <a:pt x="742131" y="119068"/>
                    <a:pt x="747340" y="119155"/>
                  </a:cubicBezTo>
                  <a:cubicBezTo>
                    <a:pt x="752810" y="119676"/>
                    <a:pt x="755327" y="117245"/>
                    <a:pt x="754893" y="111863"/>
                  </a:cubicBezTo>
                  <a:lnTo>
                    <a:pt x="754893" y="100403"/>
                  </a:lnTo>
                  <a:cubicBezTo>
                    <a:pt x="746472" y="101966"/>
                    <a:pt x="737617" y="103659"/>
                    <a:pt x="728327" y="105482"/>
                  </a:cubicBezTo>
                  <a:lnTo>
                    <a:pt x="726765" y="95975"/>
                  </a:lnTo>
                  <a:cubicBezTo>
                    <a:pt x="733970" y="94933"/>
                    <a:pt x="743347" y="93458"/>
                    <a:pt x="754893" y="91548"/>
                  </a:cubicBezTo>
                  <a:lnTo>
                    <a:pt x="754893" y="85036"/>
                  </a:lnTo>
                  <a:lnTo>
                    <a:pt x="768567" y="71493"/>
                  </a:lnTo>
                  <a:lnTo>
                    <a:pt x="751117" y="71493"/>
                  </a:lnTo>
                  <a:cubicBezTo>
                    <a:pt x="743911" y="78091"/>
                    <a:pt x="736705" y="84168"/>
                    <a:pt x="729499" y="89724"/>
                  </a:cubicBezTo>
                  <a:cubicBezTo>
                    <a:pt x="727763" y="87294"/>
                    <a:pt x="725723" y="84819"/>
                    <a:pt x="723379" y="82302"/>
                  </a:cubicBezTo>
                  <a:cubicBezTo>
                    <a:pt x="728414" y="78742"/>
                    <a:pt x="733102" y="75139"/>
                    <a:pt x="737443" y="71493"/>
                  </a:cubicBezTo>
                  <a:lnTo>
                    <a:pt x="726635" y="71493"/>
                  </a:lnTo>
                  <a:lnTo>
                    <a:pt x="726635" y="63159"/>
                  </a:lnTo>
                  <a:lnTo>
                    <a:pt x="746819" y="63159"/>
                  </a:lnTo>
                  <a:cubicBezTo>
                    <a:pt x="750900" y="59512"/>
                    <a:pt x="754850" y="55736"/>
                    <a:pt x="758670" y="51829"/>
                  </a:cubicBezTo>
                  <a:lnTo>
                    <a:pt x="724942" y="51829"/>
                  </a:lnTo>
                  <a:lnTo>
                    <a:pt x="724942" y="43234"/>
                  </a:lnTo>
                  <a:lnTo>
                    <a:pt x="750596" y="43234"/>
                  </a:lnTo>
                  <a:lnTo>
                    <a:pt x="750596" y="29951"/>
                  </a:lnTo>
                  <a:lnTo>
                    <a:pt x="730151" y="29951"/>
                  </a:lnTo>
                  <a:lnTo>
                    <a:pt x="730151" y="21357"/>
                  </a:lnTo>
                  <a:lnTo>
                    <a:pt x="750596" y="21357"/>
                  </a:lnTo>
                  <a:close/>
                  <a:moveTo>
                    <a:pt x="11720" y="3646"/>
                  </a:moveTo>
                  <a:cubicBezTo>
                    <a:pt x="21357" y="10244"/>
                    <a:pt x="29908" y="16495"/>
                    <a:pt x="37374" y="22398"/>
                  </a:cubicBezTo>
                  <a:cubicBezTo>
                    <a:pt x="34596" y="25611"/>
                    <a:pt x="32165" y="28432"/>
                    <a:pt x="30082" y="30863"/>
                  </a:cubicBezTo>
                  <a:cubicBezTo>
                    <a:pt x="20445" y="22615"/>
                    <a:pt x="12197" y="16017"/>
                    <a:pt x="5339" y="11069"/>
                  </a:cubicBezTo>
                  <a:close/>
                  <a:moveTo>
                    <a:pt x="807374" y="3516"/>
                  </a:moveTo>
                  <a:lnTo>
                    <a:pt x="816880" y="5860"/>
                  </a:lnTo>
                  <a:cubicBezTo>
                    <a:pt x="815144" y="12979"/>
                    <a:pt x="813147" y="20054"/>
                    <a:pt x="810890" y="27086"/>
                  </a:cubicBezTo>
                  <a:lnTo>
                    <a:pt x="851520" y="27086"/>
                  </a:lnTo>
                  <a:lnTo>
                    <a:pt x="851520" y="36463"/>
                  </a:lnTo>
                  <a:lnTo>
                    <a:pt x="838758" y="36463"/>
                  </a:lnTo>
                  <a:cubicBezTo>
                    <a:pt x="838150" y="58861"/>
                    <a:pt x="832681" y="78135"/>
                    <a:pt x="822350" y="94282"/>
                  </a:cubicBezTo>
                  <a:cubicBezTo>
                    <a:pt x="830250" y="105134"/>
                    <a:pt x="840624" y="113599"/>
                    <a:pt x="853473" y="119676"/>
                  </a:cubicBezTo>
                  <a:cubicBezTo>
                    <a:pt x="851042" y="123236"/>
                    <a:pt x="849002" y="126448"/>
                    <a:pt x="847353" y="129313"/>
                  </a:cubicBezTo>
                  <a:cubicBezTo>
                    <a:pt x="834677" y="122020"/>
                    <a:pt x="824346" y="113122"/>
                    <a:pt x="816359" y="102617"/>
                  </a:cubicBezTo>
                  <a:cubicBezTo>
                    <a:pt x="807591" y="113556"/>
                    <a:pt x="796218" y="122888"/>
                    <a:pt x="782240" y="130615"/>
                  </a:cubicBezTo>
                  <a:cubicBezTo>
                    <a:pt x="780678" y="128358"/>
                    <a:pt x="778551" y="125493"/>
                    <a:pt x="775859" y="122020"/>
                  </a:cubicBezTo>
                  <a:cubicBezTo>
                    <a:pt x="790358" y="114641"/>
                    <a:pt x="801948" y="105308"/>
                    <a:pt x="810629" y="94022"/>
                  </a:cubicBezTo>
                  <a:cubicBezTo>
                    <a:pt x="804552" y="83864"/>
                    <a:pt x="800428" y="72405"/>
                    <a:pt x="798258" y="59643"/>
                  </a:cubicBezTo>
                  <a:cubicBezTo>
                    <a:pt x="796261" y="63897"/>
                    <a:pt x="794221" y="68107"/>
                    <a:pt x="792138" y="72274"/>
                  </a:cubicBezTo>
                  <a:cubicBezTo>
                    <a:pt x="789359" y="70451"/>
                    <a:pt x="786581" y="68802"/>
                    <a:pt x="783803" y="67326"/>
                  </a:cubicBezTo>
                  <a:cubicBezTo>
                    <a:pt x="793613" y="49268"/>
                    <a:pt x="801470" y="27998"/>
                    <a:pt x="807374" y="3516"/>
                  </a:cubicBezTo>
                  <a:close/>
                  <a:moveTo>
                    <a:pt x="1251384" y="3125"/>
                  </a:moveTo>
                  <a:cubicBezTo>
                    <a:pt x="1258937" y="8247"/>
                    <a:pt x="1266403" y="13934"/>
                    <a:pt x="1273783" y="20185"/>
                  </a:cubicBezTo>
                  <a:lnTo>
                    <a:pt x="1266490" y="28258"/>
                  </a:lnTo>
                  <a:cubicBezTo>
                    <a:pt x="1259284" y="21834"/>
                    <a:pt x="1252035" y="15887"/>
                    <a:pt x="1244742" y="10418"/>
                  </a:cubicBezTo>
                  <a:close/>
                  <a:moveTo>
                    <a:pt x="161106" y="2995"/>
                  </a:moveTo>
                  <a:lnTo>
                    <a:pt x="170873" y="2995"/>
                  </a:lnTo>
                  <a:lnTo>
                    <a:pt x="170873" y="34249"/>
                  </a:lnTo>
                  <a:lnTo>
                    <a:pt x="186891" y="34249"/>
                  </a:lnTo>
                  <a:lnTo>
                    <a:pt x="186891" y="43755"/>
                  </a:lnTo>
                  <a:lnTo>
                    <a:pt x="170873" y="43755"/>
                  </a:lnTo>
                  <a:lnTo>
                    <a:pt x="170873" y="83213"/>
                  </a:lnTo>
                  <a:cubicBezTo>
                    <a:pt x="176603" y="81564"/>
                    <a:pt x="182420" y="79871"/>
                    <a:pt x="188323" y="78135"/>
                  </a:cubicBezTo>
                  <a:cubicBezTo>
                    <a:pt x="188323" y="81694"/>
                    <a:pt x="188410" y="85080"/>
                    <a:pt x="188584" y="88292"/>
                  </a:cubicBezTo>
                  <a:cubicBezTo>
                    <a:pt x="172870" y="92893"/>
                    <a:pt x="158198" y="97451"/>
                    <a:pt x="144568" y="101966"/>
                  </a:cubicBezTo>
                  <a:lnTo>
                    <a:pt x="142745" y="90766"/>
                  </a:lnTo>
                  <a:cubicBezTo>
                    <a:pt x="148822" y="89204"/>
                    <a:pt x="154942" y="87597"/>
                    <a:pt x="161106" y="85948"/>
                  </a:cubicBezTo>
                  <a:lnTo>
                    <a:pt x="161106" y="43755"/>
                  </a:lnTo>
                  <a:lnTo>
                    <a:pt x="144568" y="43755"/>
                  </a:lnTo>
                  <a:lnTo>
                    <a:pt x="144568" y="34249"/>
                  </a:lnTo>
                  <a:lnTo>
                    <a:pt x="161106" y="34249"/>
                  </a:lnTo>
                  <a:close/>
                  <a:moveTo>
                    <a:pt x="1037667" y="2474"/>
                  </a:moveTo>
                  <a:lnTo>
                    <a:pt x="1047694" y="2474"/>
                  </a:lnTo>
                  <a:lnTo>
                    <a:pt x="1047694" y="27738"/>
                  </a:lnTo>
                  <a:lnTo>
                    <a:pt x="1062930" y="27738"/>
                  </a:lnTo>
                  <a:lnTo>
                    <a:pt x="1062930" y="36723"/>
                  </a:lnTo>
                  <a:lnTo>
                    <a:pt x="1047694" y="36723"/>
                  </a:lnTo>
                  <a:lnTo>
                    <a:pt x="1047694" y="61661"/>
                  </a:lnTo>
                  <a:cubicBezTo>
                    <a:pt x="1052686" y="60055"/>
                    <a:pt x="1057548" y="58471"/>
                    <a:pt x="1062279" y="56908"/>
                  </a:cubicBezTo>
                  <a:cubicBezTo>
                    <a:pt x="1062279" y="61075"/>
                    <a:pt x="1062366" y="64461"/>
                    <a:pt x="1062540" y="67065"/>
                  </a:cubicBezTo>
                  <a:cubicBezTo>
                    <a:pt x="1057634" y="68628"/>
                    <a:pt x="1052686" y="70213"/>
                    <a:pt x="1047694" y="71819"/>
                  </a:cubicBezTo>
                  <a:lnTo>
                    <a:pt x="1047694" y="113816"/>
                  </a:lnTo>
                  <a:cubicBezTo>
                    <a:pt x="1047694" y="123019"/>
                    <a:pt x="1043353" y="127663"/>
                    <a:pt x="1034671" y="127750"/>
                  </a:cubicBezTo>
                  <a:cubicBezTo>
                    <a:pt x="1031199" y="127837"/>
                    <a:pt x="1027032" y="127837"/>
                    <a:pt x="1022170" y="127750"/>
                  </a:cubicBezTo>
                  <a:cubicBezTo>
                    <a:pt x="1021649" y="124104"/>
                    <a:pt x="1021085" y="120414"/>
                    <a:pt x="1020477" y="116681"/>
                  </a:cubicBezTo>
                  <a:cubicBezTo>
                    <a:pt x="1025599" y="117202"/>
                    <a:pt x="1029463" y="117462"/>
                    <a:pt x="1032067" y="117462"/>
                  </a:cubicBezTo>
                  <a:cubicBezTo>
                    <a:pt x="1035800" y="117462"/>
                    <a:pt x="1037667" y="115509"/>
                    <a:pt x="1037667" y="111602"/>
                  </a:cubicBezTo>
                  <a:lnTo>
                    <a:pt x="1037667" y="75139"/>
                  </a:lnTo>
                  <a:cubicBezTo>
                    <a:pt x="1031807" y="77093"/>
                    <a:pt x="1025903" y="79089"/>
                    <a:pt x="1019956" y="81130"/>
                  </a:cubicBezTo>
                  <a:lnTo>
                    <a:pt x="1018654" y="70321"/>
                  </a:lnTo>
                  <a:cubicBezTo>
                    <a:pt x="1025209" y="68454"/>
                    <a:pt x="1031546" y="66610"/>
                    <a:pt x="1037667" y="64786"/>
                  </a:cubicBezTo>
                  <a:lnTo>
                    <a:pt x="1037667" y="36723"/>
                  </a:lnTo>
                  <a:lnTo>
                    <a:pt x="1020347" y="36723"/>
                  </a:lnTo>
                  <a:lnTo>
                    <a:pt x="1020347" y="27738"/>
                  </a:lnTo>
                  <a:lnTo>
                    <a:pt x="1037667" y="27738"/>
                  </a:lnTo>
                  <a:close/>
                  <a:moveTo>
                    <a:pt x="1487016" y="2083"/>
                  </a:moveTo>
                  <a:lnTo>
                    <a:pt x="1497174" y="5599"/>
                  </a:lnTo>
                  <a:cubicBezTo>
                    <a:pt x="1492963" y="17146"/>
                    <a:pt x="1488362" y="27955"/>
                    <a:pt x="1483370" y="38025"/>
                  </a:cubicBezTo>
                  <a:lnTo>
                    <a:pt x="1483370" y="129052"/>
                  </a:lnTo>
                  <a:lnTo>
                    <a:pt x="1473473" y="129052"/>
                  </a:lnTo>
                  <a:lnTo>
                    <a:pt x="1473473" y="56127"/>
                  </a:lnTo>
                  <a:cubicBezTo>
                    <a:pt x="1469479" y="62725"/>
                    <a:pt x="1465312" y="68932"/>
                    <a:pt x="1460971" y="74749"/>
                  </a:cubicBezTo>
                  <a:cubicBezTo>
                    <a:pt x="1459669" y="71016"/>
                    <a:pt x="1458280" y="67152"/>
                    <a:pt x="1456804" y="63159"/>
                  </a:cubicBezTo>
                  <a:cubicBezTo>
                    <a:pt x="1469219" y="46750"/>
                    <a:pt x="1479289" y="26392"/>
                    <a:pt x="1487016" y="2083"/>
                  </a:cubicBezTo>
                  <a:close/>
                  <a:moveTo>
                    <a:pt x="1547310" y="1953"/>
                  </a:moveTo>
                  <a:cubicBezTo>
                    <a:pt x="1555905" y="24004"/>
                    <a:pt x="1569144" y="40109"/>
                    <a:pt x="1587029" y="50266"/>
                  </a:cubicBezTo>
                  <a:cubicBezTo>
                    <a:pt x="1583729" y="54086"/>
                    <a:pt x="1581255" y="57255"/>
                    <a:pt x="1579606" y="59773"/>
                  </a:cubicBezTo>
                  <a:cubicBezTo>
                    <a:pt x="1560246" y="46490"/>
                    <a:pt x="1546615" y="28432"/>
                    <a:pt x="1538715" y="5599"/>
                  </a:cubicBezTo>
                  <a:close/>
                  <a:moveTo>
                    <a:pt x="1100435" y="1693"/>
                  </a:moveTo>
                  <a:lnTo>
                    <a:pt x="1110853" y="1693"/>
                  </a:lnTo>
                  <a:lnTo>
                    <a:pt x="1110853" y="22659"/>
                  </a:lnTo>
                  <a:lnTo>
                    <a:pt x="1146274" y="22659"/>
                  </a:lnTo>
                  <a:lnTo>
                    <a:pt x="1146274" y="32165"/>
                  </a:lnTo>
                  <a:lnTo>
                    <a:pt x="1110853" y="32165"/>
                  </a:lnTo>
                  <a:lnTo>
                    <a:pt x="1110853" y="52090"/>
                  </a:lnTo>
                  <a:lnTo>
                    <a:pt x="1138591" y="52090"/>
                  </a:lnTo>
                  <a:lnTo>
                    <a:pt x="1138591" y="59903"/>
                  </a:lnTo>
                  <a:cubicBezTo>
                    <a:pt x="1132470" y="77266"/>
                    <a:pt x="1123767" y="91331"/>
                    <a:pt x="1112481" y="102096"/>
                  </a:cubicBezTo>
                  <a:cubicBezTo>
                    <a:pt x="1122248" y="109779"/>
                    <a:pt x="1134337" y="115639"/>
                    <a:pt x="1148748" y="119676"/>
                  </a:cubicBezTo>
                  <a:cubicBezTo>
                    <a:pt x="1145449" y="123496"/>
                    <a:pt x="1142671" y="126839"/>
                    <a:pt x="1140414" y="129703"/>
                  </a:cubicBezTo>
                  <a:cubicBezTo>
                    <a:pt x="1126306" y="123974"/>
                    <a:pt x="1114347" y="117007"/>
                    <a:pt x="1104537" y="108802"/>
                  </a:cubicBezTo>
                  <a:cubicBezTo>
                    <a:pt x="1093121" y="117397"/>
                    <a:pt x="1079773" y="124712"/>
                    <a:pt x="1064493" y="130745"/>
                  </a:cubicBezTo>
                  <a:cubicBezTo>
                    <a:pt x="1062670" y="127967"/>
                    <a:pt x="1060369" y="124885"/>
                    <a:pt x="1057591" y="121499"/>
                  </a:cubicBezTo>
                  <a:cubicBezTo>
                    <a:pt x="1073088" y="116464"/>
                    <a:pt x="1086327" y="109953"/>
                    <a:pt x="1097310" y="101966"/>
                  </a:cubicBezTo>
                  <a:cubicBezTo>
                    <a:pt x="1087673" y="91461"/>
                    <a:pt x="1080446" y="77700"/>
                    <a:pt x="1075627" y="60684"/>
                  </a:cubicBezTo>
                  <a:lnTo>
                    <a:pt x="1066967" y="60684"/>
                  </a:lnTo>
                  <a:lnTo>
                    <a:pt x="1066967" y="52090"/>
                  </a:lnTo>
                  <a:lnTo>
                    <a:pt x="1100435" y="52090"/>
                  </a:lnTo>
                  <a:lnTo>
                    <a:pt x="1100435" y="32165"/>
                  </a:lnTo>
                  <a:lnTo>
                    <a:pt x="1066446" y="32165"/>
                  </a:lnTo>
                  <a:lnTo>
                    <a:pt x="1066446" y="22659"/>
                  </a:lnTo>
                  <a:lnTo>
                    <a:pt x="1100435" y="22659"/>
                  </a:lnTo>
                  <a:close/>
                  <a:moveTo>
                    <a:pt x="1221562" y="1172"/>
                  </a:moveTo>
                  <a:lnTo>
                    <a:pt x="1231980" y="1172"/>
                  </a:lnTo>
                  <a:lnTo>
                    <a:pt x="1231980" y="32686"/>
                  </a:lnTo>
                  <a:lnTo>
                    <a:pt x="1288889" y="32686"/>
                  </a:lnTo>
                  <a:lnTo>
                    <a:pt x="1288889" y="42323"/>
                  </a:lnTo>
                  <a:lnTo>
                    <a:pt x="1236734" y="42323"/>
                  </a:lnTo>
                  <a:cubicBezTo>
                    <a:pt x="1251189" y="70625"/>
                    <a:pt x="1269702" y="91070"/>
                    <a:pt x="1292274" y="103659"/>
                  </a:cubicBezTo>
                  <a:cubicBezTo>
                    <a:pt x="1289149" y="107218"/>
                    <a:pt x="1286371" y="110691"/>
                    <a:pt x="1283940" y="114076"/>
                  </a:cubicBezTo>
                  <a:cubicBezTo>
                    <a:pt x="1262279" y="98753"/>
                    <a:pt x="1244960" y="77114"/>
                    <a:pt x="1231980" y="49160"/>
                  </a:cubicBezTo>
                  <a:lnTo>
                    <a:pt x="1231980" y="129703"/>
                  </a:lnTo>
                  <a:lnTo>
                    <a:pt x="1221562" y="129703"/>
                  </a:lnTo>
                  <a:lnTo>
                    <a:pt x="1221562" y="48899"/>
                  </a:lnTo>
                  <a:cubicBezTo>
                    <a:pt x="1209408" y="74944"/>
                    <a:pt x="1191654" y="97234"/>
                    <a:pt x="1168301" y="115769"/>
                  </a:cubicBezTo>
                  <a:cubicBezTo>
                    <a:pt x="1166304" y="112991"/>
                    <a:pt x="1163786" y="109692"/>
                    <a:pt x="1160748" y="105872"/>
                  </a:cubicBezTo>
                  <a:cubicBezTo>
                    <a:pt x="1184058" y="88987"/>
                    <a:pt x="1202637" y="67803"/>
                    <a:pt x="1216484" y="42323"/>
                  </a:cubicBezTo>
                  <a:lnTo>
                    <a:pt x="1164915" y="42323"/>
                  </a:lnTo>
                  <a:lnTo>
                    <a:pt x="1164915" y="32686"/>
                  </a:lnTo>
                  <a:lnTo>
                    <a:pt x="1221562" y="32686"/>
                  </a:lnTo>
                  <a:close/>
                  <a:moveTo>
                    <a:pt x="487877" y="911"/>
                  </a:moveTo>
                  <a:lnTo>
                    <a:pt x="498425" y="2344"/>
                  </a:lnTo>
                  <a:cubicBezTo>
                    <a:pt x="497774" y="6120"/>
                    <a:pt x="497101" y="9680"/>
                    <a:pt x="496407" y="13022"/>
                  </a:cubicBezTo>
                  <a:lnTo>
                    <a:pt x="551296" y="13022"/>
                  </a:lnTo>
                  <a:lnTo>
                    <a:pt x="551296" y="21357"/>
                  </a:lnTo>
                  <a:lnTo>
                    <a:pt x="494518" y="21357"/>
                  </a:lnTo>
                  <a:cubicBezTo>
                    <a:pt x="493520" y="25350"/>
                    <a:pt x="492478" y="28953"/>
                    <a:pt x="491393" y="32165"/>
                  </a:cubicBezTo>
                  <a:lnTo>
                    <a:pt x="546869" y="32165"/>
                  </a:lnTo>
                  <a:lnTo>
                    <a:pt x="546869" y="40500"/>
                  </a:lnTo>
                  <a:lnTo>
                    <a:pt x="488268" y="40500"/>
                  </a:lnTo>
                  <a:cubicBezTo>
                    <a:pt x="486488" y="44797"/>
                    <a:pt x="484361" y="48964"/>
                    <a:pt x="481887" y="53001"/>
                  </a:cubicBezTo>
                  <a:lnTo>
                    <a:pt x="556636" y="53001"/>
                  </a:lnTo>
                  <a:lnTo>
                    <a:pt x="556636" y="61336"/>
                  </a:lnTo>
                  <a:lnTo>
                    <a:pt x="520173" y="61336"/>
                  </a:lnTo>
                  <a:cubicBezTo>
                    <a:pt x="528898" y="72057"/>
                    <a:pt x="541833" y="79784"/>
                    <a:pt x="558980" y="84516"/>
                  </a:cubicBezTo>
                  <a:cubicBezTo>
                    <a:pt x="556549" y="88249"/>
                    <a:pt x="554378" y="91721"/>
                    <a:pt x="552468" y="94933"/>
                  </a:cubicBezTo>
                  <a:cubicBezTo>
                    <a:pt x="543353" y="91331"/>
                    <a:pt x="535387" y="87033"/>
                    <a:pt x="528572" y="82041"/>
                  </a:cubicBezTo>
                  <a:cubicBezTo>
                    <a:pt x="522929" y="85601"/>
                    <a:pt x="516483" y="89247"/>
                    <a:pt x="509234" y="92980"/>
                  </a:cubicBezTo>
                  <a:cubicBezTo>
                    <a:pt x="507932" y="90897"/>
                    <a:pt x="506152" y="88335"/>
                    <a:pt x="503895" y="85297"/>
                  </a:cubicBezTo>
                  <a:cubicBezTo>
                    <a:pt x="510015" y="82389"/>
                    <a:pt x="515788" y="79241"/>
                    <a:pt x="521215" y="75856"/>
                  </a:cubicBezTo>
                  <a:cubicBezTo>
                    <a:pt x="516570" y="71471"/>
                    <a:pt x="512663" y="66631"/>
                    <a:pt x="509494" y="61336"/>
                  </a:cubicBezTo>
                  <a:lnTo>
                    <a:pt x="476092" y="61336"/>
                  </a:lnTo>
                  <a:cubicBezTo>
                    <a:pt x="472315" y="66197"/>
                    <a:pt x="467974" y="70842"/>
                    <a:pt x="463069" y="75270"/>
                  </a:cubicBezTo>
                  <a:cubicBezTo>
                    <a:pt x="469103" y="78742"/>
                    <a:pt x="475028" y="82345"/>
                    <a:pt x="480845" y="86078"/>
                  </a:cubicBezTo>
                  <a:lnTo>
                    <a:pt x="474594" y="94022"/>
                  </a:lnTo>
                  <a:cubicBezTo>
                    <a:pt x="468647" y="89811"/>
                    <a:pt x="462375" y="85622"/>
                    <a:pt x="455777" y="81455"/>
                  </a:cubicBezTo>
                  <a:cubicBezTo>
                    <a:pt x="449179" y="86577"/>
                    <a:pt x="441734" y="91417"/>
                    <a:pt x="433443" y="95975"/>
                  </a:cubicBezTo>
                  <a:cubicBezTo>
                    <a:pt x="431707" y="93197"/>
                    <a:pt x="429623" y="90159"/>
                    <a:pt x="427192" y="86860"/>
                  </a:cubicBezTo>
                  <a:cubicBezTo>
                    <a:pt x="441777" y="79871"/>
                    <a:pt x="453671" y="71363"/>
                    <a:pt x="462874" y="61336"/>
                  </a:cubicBezTo>
                  <a:lnTo>
                    <a:pt x="429797" y="61336"/>
                  </a:lnTo>
                  <a:lnTo>
                    <a:pt x="429797" y="53001"/>
                  </a:lnTo>
                  <a:lnTo>
                    <a:pt x="469646" y="53001"/>
                  </a:lnTo>
                  <a:cubicBezTo>
                    <a:pt x="472510" y="49051"/>
                    <a:pt x="475006" y="44884"/>
                    <a:pt x="477133" y="40500"/>
                  </a:cubicBezTo>
                  <a:lnTo>
                    <a:pt x="439564" y="40500"/>
                  </a:lnTo>
                  <a:lnTo>
                    <a:pt x="439564" y="32165"/>
                  </a:lnTo>
                  <a:lnTo>
                    <a:pt x="480650" y="32165"/>
                  </a:lnTo>
                  <a:cubicBezTo>
                    <a:pt x="481908" y="28779"/>
                    <a:pt x="483037" y="25176"/>
                    <a:pt x="484035" y="21357"/>
                  </a:cubicBezTo>
                  <a:lnTo>
                    <a:pt x="434876" y="21357"/>
                  </a:lnTo>
                  <a:lnTo>
                    <a:pt x="434876" y="13022"/>
                  </a:lnTo>
                  <a:lnTo>
                    <a:pt x="485924" y="13022"/>
                  </a:lnTo>
                  <a:cubicBezTo>
                    <a:pt x="486705" y="9202"/>
                    <a:pt x="487356" y="5165"/>
                    <a:pt x="487877" y="911"/>
                  </a:cubicBezTo>
                  <a:close/>
                  <a:moveTo>
                    <a:pt x="1649946" y="521"/>
                  </a:moveTo>
                  <a:lnTo>
                    <a:pt x="1660754" y="2995"/>
                  </a:lnTo>
                  <a:cubicBezTo>
                    <a:pt x="1659018" y="7813"/>
                    <a:pt x="1657108" y="12545"/>
                    <a:pt x="1655024" y="17189"/>
                  </a:cubicBezTo>
                  <a:lnTo>
                    <a:pt x="1728601" y="17189"/>
                  </a:lnTo>
                  <a:lnTo>
                    <a:pt x="1728601" y="26826"/>
                  </a:lnTo>
                  <a:lnTo>
                    <a:pt x="1650336" y="26826"/>
                  </a:lnTo>
                  <a:cubicBezTo>
                    <a:pt x="1647645" y="31948"/>
                    <a:pt x="1644693" y="36940"/>
                    <a:pt x="1641481" y="41802"/>
                  </a:cubicBezTo>
                  <a:lnTo>
                    <a:pt x="1712844" y="41802"/>
                  </a:lnTo>
                  <a:lnTo>
                    <a:pt x="1712844" y="111342"/>
                  </a:lnTo>
                  <a:cubicBezTo>
                    <a:pt x="1712844" y="122107"/>
                    <a:pt x="1707592" y="127490"/>
                    <a:pt x="1697087" y="127490"/>
                  </a:cubicBezTo>
                  <a:cubicBezTo>
                    <a:pt x="1692486" y="127576"/>
                    <a:pt x="1685497" y="127620"/>
                    <a:pt x="1676121" y="127620"/>
                  </a:cubicBezTo>
                  <a:cubicBezTo>
                    <a:pt x="1675687" y="124668"/>
                    <a:pt x="1675036" y="121109"/>
                    <a:pt x="1674167" y="116941"/>
                  </a:cubicBezTo>
                  <a:cubicBezTo>
                    <a:pt x="1682154" y="117549"/>
                    <a:pt x="1688579" y="117853"/>
                    <a:pt x="1693441" y="117853"/>
                  </a:cubicBezTo>
                  <a:cubicBezTo>
                    <a:pt x="1699431" y="117853"/>
                    <a:pt x="1702426" y="114901"/>
                    <a:pt x="1702426" y="108998"/>
                  </a:cubicBezTo>
                  <a:lnTo>
                    <a:pt x="1702426" y="99752"/>
                  </a:lnTo>
                  <a:lnTo>
                    <a:pt x="1636793" y="99752"/>
                  </a:lnTo>
                  <a:lnTo>
                    <a:pt x="1636793" y="129183"/>
                  </a:lnTo>
                  <a:lnTo>
                    <a:pt x="1626505" y="129183"/>
                  </a:lnTo>
                  <a:lnTo>
                    <a:pt x="1626505" y="61791"/>
                  </a:lnTo>
                  <a:cubicBezTo>
                    <a:pt x="1620211" y="69127"/>
                    <a:pt x="1613266" y="76181"/>
                    <a:pt x="1605669" y="82953"/>
                  </a:cubicBezTo>
                  <a:cubicBezTo>
                    <a:pt x="1603846" y="79914"/>
                    <a:pt x="1601763" y="76745"/>
                    <a:pt x="1599418" y="73446"/>
                  </a:cubicBezTo>
                  <a:cubicBezTo>
                    <a:pt x="1616174" y="59426"/>
                    <a:pt x="1629262" y="43885"/>
                    <a:pt x="1638681" y="26826"/>
                  </a:cubicBezTo>
                  <a:lnTo>
                    <a:pt x="1603065" y="26826"/>
                  </a:lnTo>
                  <a:lnTo>
                    <a:pt x="1603065" y="17189"/>
                  </a:lnTo>
                  <a:lnTo>
                    <a:pt x="1643565" y="17189"/>
                  </a:lnTo>
                  <a:cubicBezTo>
                    <a:pt x="1646039" y="11763"/>
                    <a:pt x="1648166" y="6207"/>
                    <a:pt x="1649946" y="521"/>
                  </a:cubicBezTo>
                  <a:close/>
                  <a:moveTo>
                    <a:pt x="932278" y="521"/>
                  </a:moveTo>
                  <a:cubicBezTo>
                    <a:pt x="936228" y="6685"/>
                    <a:pt x="939158" y="11503"/>
                    <a:pt x="941068" y="14976"/>
                  </a:cubicBezTo>
                  <a:lnTo>
                    <a:pt x="994655" y="14976"/>
                  </a:lnTo>
                  <a:lnTo>
                    <a:pt x="994655" y="24091"/>
                  </a:lnTo>
                  <a:lnTo>
                    <a:pt x="922771" y="24091"/>
                  </a:lnTo>
                  <a:cubicBezTo>
                    <a:pt x="914176" y="30168"/>
                    <a:pt x="906320" y="35464"/>
                    <a:pt x="899201" y="39979"/>
                  </a:cubicBezTo>
                  <a:cubicBezTo>
                    <a:pt x="919559" y="39979"/>
                    <a:pt x="940352" y="39762"/>
                    <a:pt x="961578" y="39328"/>
                  </a:cubicBezTo>
                  <a:cubicBezTo>
                    <a:pt x="958713" y="37201"/>
                    <a:pt x="955762" y="35074"/>
                    <a:pt x="952723" y="32947"/>
                  </a:cubicBezTo>
                  <a:lnTo>
                    <a:pt x="958844" y="26175"/>
                  </a:lnTo>
                  <a:cubicBezTo>
                    <a:pt x="969956" y="33815"/>
                    <a:pt x="980938" y="41758"/>
                    <a:pt x="991790" y="50006"/>
                  </a:cubicBezTo>
                  <a:lnTo>
                    <a:pt x="984368" y="57429"/>
                  </a:lnTo>
                  <a:cubicBezTo>
                    <a:pt x="980765" y="54303"/>
                    <a:pt x="977010" y="51178"/>
                    <a:pt x="973103" y="48053"/>
                  </a:cubicBezTo>
                  <a:cubicBezTo>
                    <a:pt x="939071" y="48183"/>
                    <a:pt x="913091" y="48660"/>
                    <a:pt x="895164" y="49485"/>
                  </a:cubicBezTo>
                  <a:cubicBezTo>
                    <a:pt x="889694" y="49746"/>
                    <a:pt x="885006" y="50223"/>
                    <a:pt x="881100" y="50918"/>
                  </a:cubicBezTo>
                  <a:lnTo>
                    <a:pt x="877453" y="39979"/>
                  </a:lnTo>
                  <a:cubicBezTo>
                    <a:pt x="883444" y="38850"/>
                    <a:pt x="888262" y="37201"/>
                    <a:pt x="891908" y="35030"/>
                  </a:cubicBezTo>
                  <a:cubicBezTo>
                    <a:pt x="897117" y="31948"/>
                    <a:pt x="902283" y="28302"/>
                    <a:pt x="907405" y="24091"/>
                  </a:cubicBezTo>
                  <a:lnTo>
                    <a:pt x="868207" y="24091"/>
                  </a:lnTo>
                  <a:lnTo>
                    <a:pt x="868207" y="14976"/>
                  </a:lnTo>
                  <a:lnTo>
                    <a:pt x="929283" y="14976"/>
                  </a:lnTo>
                  <a:cubicBezTo>
                    <a:pt x="927459" y="11807"/>
                    <a:pt x="925463" y="8464"/>
                    <a:pt x="923292" y="4948"/>
                  </a:cubicBezTo>
                  <a:close/>
                  <a:moveTo>
                    <a:pt x="643533" y="0"/>
                  </a:moveTo>
                  <a:cubicBezTo>
                    <a:pt x="648828" y="5730"/>
                    <a:pt x="653299" y="11242"/>
                    <a:pt x="656946" y="16538"/>
                  </a:cubicBezTo>
                  <a:lnTo>
                    <a:pt x="650955" y="20575"/>
                  </a:lnTo>
                  <a:lnTo>
                    <a:pt x="704217" y="20575"/>
                  </a:lnTo>
                  <a:lnTo>
                    <a:pt x="704217" y="45318"/>
                  </a:lnTo>
                  <a:lnTo>
                    <a:pt x="693669" y="45318"/>
                  </a:lnTo>
                  <a:lnTo>
                    <a:pt x="693669" y="30212"/>
                  </a:lnTo>
                  <a:lnTo>
                    <a:pt x="597954" y="30212"/>
                  </a:lnTo>
                  <a:lnTo>
                    <a:pt x="597954" y="45318"/>
                  </a:lnTo>
                  <a:lnTo>
                    <a:pt x="587536" y="45318"/>
                  </a:lnTo>
                  <a:lnTo>
                    <a:pt x="587536" y="20575"/>
                  </a:lnTo>
                  <a:lnTo>
                    <a:pt x="646202" y="20575"/>
                  </a:lnTo>
                  <a:cubicBezTo>
                    <a:pt x="642903" y="15800"/>
                    <a:pt x="639105" y="10895"/>
                    <a:pt x="634808" y="58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712737">
                <a:lnSpc>
                  <a:spcPct val="100000"/>
                </a:lnSpc>
              </a:pPr>
              <a:endParaRPr lang="zh-CN" altLang="en-US" sz="8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050144" y="6486734"/>
              <a:ext cx="2165440" cy="85078"/>
            </a:xfrm>
            <a:custGeom>
              <a:avLst/>
              <a:gdLst/>
              <a:ahLst/>
              <a:cxnLst/>
              <a:rect l="l" t="t" r="r" b="b"/>
              <a:pathLst>
                <a:path w="2165440" h="85078">
                  <a:moveTo>
                    <a:pt x="2158789" y="71930"/>
                  </a:moveTo>
                  <a:cubicBezTo>
                    <a:pt x="2160699" y="71930"/>
                    <a:pt x="2162285" y="72570"/>
                    <a:pt x="2163547" y="73849"/>
                  </a:cubicBezTo>
                  <a:cubicBezTo>
                    <a:pt x="2164809" y="75128"/>
                    <a:pt x="2165440" y="76671"/>
                    <a:pt x="2165440" y="78479"/>
                  </a:cubicBezTo>
                  <a:cubicBezTo>
                    <a:pt x="2165440" y="80252"/>
                    <a:pt x="2164809" y="81779"/>
                    <a:pt x="2163547" y="83058"/>
                  </a:cubicBezTo>
                  <a:cubicBezTo>
                    <a:pt x="2162285" y="84337"/>
                    <a:pt x="2160682" y="84976"/>
                    <a:pt x="2158738" y="84976"/>
                  </a:cubicBezTo>
                  <a:cubicBezTo>
                    <a:pt x="2156862" y="84976"/>
                    <a:pt x="2155301" y="84337"/>
                    <a:pt x="2154057" y="83058"/>
                  </a:cubicBezTo>
                  <a:cubicBezTo>
                    <a:pt x="2152812" y="81779"/>
                    <a:pt x="2152189" y="80252"/>
                    <a:pt x="2152189" y="78479"/>
                  </a:cubicBezTo>
                  <a:cubicBezTo>
                    <a:pt x="2152189" y="76637"/>
                    <a:pt x="2152820" y="75085"/>
                    <a:pt x="2154082" y="73823"/>
                  </a:cubicBezTo>
                  <a:cubicBezTo>
                    <a:pt x="2155344" y="72561"/>
                    <a:pt x="2156913" y="71930"/>
                    <a:pt x="2158789" y="71930"/>
                  </a:cubicBezTo>
                  <a:close/>
                  <a:moveTo>
                    <a:pt x="1281540" y="55355"/>
                  </a:moveTo>
                  <a:lnTo>
                    <a:pt x="1268290" y="57145"/>
                  </a:lnTo>
                  <a:cubicBezTo>
                    <a:pt x="1263651" y="57759"/>
                    <a:pt x="1260454" y="58919"/>
                    <a:pt x="1258697" y="60624"/>
                  </a:cubicBezTo>
                  <a:cubicBezTo>
                    <a:pt x="1256941" y="62329"/>
                    <a:pt x="1256063" y="64717"/>
                    <a:pt x="1256063" y="67786"/>
                  </a:cubicBezTo>
                  <a:cubicBezTo>
                    <a:pt x="1256063" y="70481"/>
                    <a:pt x="1257017" y="72681"/>
                    <a:pt x="1258927" y="74386"/>
                  </a:cubicBezTo>
                  <a:cubicBezTo>
                    <a:pt x="1260838" y="76091"/>
                    <a:pt x="1263361" y="76944"/>
                    <a:pt x="1266499" y="76944"/>
                  </a:cubicBezTo>
                  <a:cubicBezTo>
                    <a:pt x="1270865" y="76944"/>
                    <a:pt x="1274463" y="75409"/>
                    <a:pt x="1277294" y="72340"/>
                  </a:cubicBezTo>
                  <a:cubicBezTo>
                    <a:pt x="1280125" y="69270"/>
                    <a:pt x="1281540" y="65416"/>
                    <a:pt x="1281540" y="60778"/>
                  </a:cubicBezTo>
                  <a:close/>
                  <a:moveTo>
                    <a:pt x="2102490" y="34123"/>
                  </a:moveTo>
                  <a:cubicBezTo>
                    <a:pt x="2097169" y="34123"/>
                    <a:pt x="2092974" y="36110"/>
                    <a:pt x="2089905" y="40083"/>
                  </a:cubicBezTo>
                  <a:cubicBezTo>
                    <a:pt x="2086835" y="44057"/>
                    <a:pt x="2085300" y="49471"/>
                    <a:pt x="2085300" y="56327"/>
                  </a:cubicBezTo>
                  <a:cubicBezTo>
                    <a:pt x="2085300" y="62636"/>
                    <a:pt x="2086775" y="67624"/>
                    <a:pt x="2089726" y="71291"/>
                  </a:cubicBezTo>
                  <a:cubicBezTo>
                    <a:pt x="2092676" y="74957"/>
                    <a:pt x="2096607" y="76791"/>
                    <a:pt x="2101518" y="76791"/>
                  </a:cubicBezTo>
                  <a:cubicBezTo>
                    <a:pt x="2106361" y="76791"/>
                    <a:pt x="2110317" y="74991"/>
                    <a:pt x="2113387" y="71393"/>
                  </a:cubicBezTo>
                  <a:cubicBezTo>
                    <a:pt x="2116456" y="67795"/>
                    <a:pt x="2117991" y="63318"/>
                    <a:pt x="2117991" y="57964"/>
                  </a:cubicBezTo>
                  <a:lnTo>
                    <a:pt x="2117991" y="50085"/>
                  </a:lnTo>
                  <a:cubicBezTo>
                    <a:pt x="2117991" y="45549"/>
                    <a:pt x="2116499" y="41755"/>
                    <a:pt x="2113515" y="38702"/>
                  </a:cubicBezTo>
                  <a:cubicBezTo>
                    <a:pt x="2110531" y="35650"/>
                    <a:pt x="2106855" y="34123"/>
                    <a:pt x="2102490" y="34123"/>
                  </a:cubicBezTo>
                  <a:close/>
                  <a:moveTo>
                    <a:pt x="1436763" y="34123"/>
                  </a:moveTo>
                  <a:cubicBezTo>
                    <a:pt x="1431136" y="34123"/>
                    <a:pt x="1426693" y="36050"/>
                    <a:pt x="1423436" y="39904"/>
                  </a:cubicBezTo>
                  <a:cubicBezTo>
                    <a:pt x="1420179" y="43758"/>
                    <a:pt x="1418550" y="49045"/>
                    <a:pt x="1418550" y="55764"/>
                  </a:cubicBezTo>
                  <a:cubicBezTo>
                    <a:pt x="1418550" y="62278"/>
                    <a:pt x="1420196" y="67411"/>
                    <a:pt x="1423487" y="71163"/>
                  </a:cubicBezTo>
                  <a:cubicBezTo>
                    <a:pt x="1426778" y="74915"/>
                    <a:pt x="1431204" y="76791"/>
                    <a:pt x="1436763" y="76791"/>
                  </a:cubicBezTo>
                  <a:cubicBezTo>
                    <a:pt x="1442493" y="76791"/>
                    <a:pt x="1446859" y="74957"/>
                    <a:pt x="1449860" y="71291"/>
                  </a:cubicBezTo>
                  <a:cubicBezTo>
                    <a:pt x="1452861" y="67624"/>
                    <a:pt x="1454362" y="62364"/>
                    <a:pt x="1454362" y="55508"/>
                  </a:cubicBezTo>
                  <a:cubicBezTo>
                    <a:pt x="1454362" y="48619"/>
                    <a:pt x="1452861" y="43332"/>
                    <a:pt x="1449860" y="39649"/>
                  </a:cubicBezTo>
                  <a:cubicBezTo>
                    <a:pt x="1446859" y="35965"/>
                    <a:pt x="1442493" y="34123"/>
                    <a:pt x="1436763" y="34123"/>
                  </a:cubicBezTo>
                  <a:close/>
                  <a:moveTo>
                    <a:pt x="1045215" y="34123"/>
                  </a:moveTo>
                  <a:cubicBezTo>
                    <a:pt x="1039894" y="34123"/>
                    <a:pt x="1035699" y="36110"/>
                    <a:pt x="1032630" y="40083"/>
                  </a:cubicBezTo>
                  <a:cubicBezTo>
                    <a:pt x="1029560" y="44057"/>
                    <a:pt x="1028025" y="49471"/>
                    <a:pt x="1028025" y="56327"/>
                  </a:cubicBezTo>
                  <a:cubicBezTo>
                    <a:pt x="1028025" y="62636"/>
                    <a:pt x="1029500" y="67624"/>
                    <a:pt x="1032451" y="71291"/>
                  </a:cubicBezTo>
                  <a:cubicBezTo>
                    <a:pt x="1035401" y="74957"/>
                    <a:pt x="1039332" y="76791"/>
                    <a:pt x="1044243" y="76791"/>
                  </a:cubicBezTo>
                  <a:cubicBezTo>
                    <a:pt x="1049086" y="76791"/>
                    <a:pt x="1053042" y="74991"/>
                    <a:pt x="1056112" y="71393"/>
                  </a:cubicBezTo>
                  <a:cubicBezTo>
                    <a:pt x="1059182" y="67795"/>
                    <a:pt x="1060716" y="63318"/>
                    <a:pt x="1060716" y="57964"/>
                  </a:cubicBezTo>
                  <a:lnTo>
                    <a:pt x="1060716" y="50085"/>
                  </a:lnTo>
                  <a:cubicBezTo>
                    <a:pt x="1060716" y="45549"/>
                    <a:pt x="1059224" y="41755"/>
                    <a:pt x="1056240" y="38702"/>
                  </a:cubicBezTo>
                  <a:cubicBezTo>
                    <a:pt x="1053255" y="35650"/>
                    <a:pt x="1049580" y="34123"/>
                    <a:pt x="1045215" y="34123"/>
                  </a:cubicBezTo>
                  <a:close/>
                  <a:moveTo>
                    <a:pt x="1720211" y="33919"/>
                  </a:moveTo>
                  <a:cubicBezTo>
                    <a:pt x="1716221" y="33919"/>
                    <a:pt x="1712767" y="35402"/>
                    <a:pt x="1709851" y="38370"/>
                  </a:cubicBezTo>
                  <a:cubicBezTo>
                    <a:pt x="1706935" y="41337"/>
                    <a:pt x="1705102" y="45208"/>
                    <a:pt x="1704351" y="49983"/>
                  </a:cubicBezTo>
                  <a:lnTo>
                    <a:pt x="1733922" y="49983"/>
                  </a:lnTo>
                  <a:cubicBezTo>
                    <a:pt x="1733888" y="44867"/>
                    <a:pt x="1732677" y="40911"/>
                    <a:pt x="1730289" y="38114"/>
                  </a:cubicBezTo>
                  <a:cubicBezTo>
                    <a:pt x="1727902" y="35317"/>
                    <a:pt x="1724543" y="33919"/>
                    <a:pt x="1720211" y="33919"/>
                  </a:cubicBezTo>
                  <a:close/>
                  <a:moveTo>
                    <a:pt x="472436" y="33919"/>
                  </a:moveTo>
                  <a:cubicBezTo>
                    <a:pt x="468445" y="33919"/>
                    <a:pt x="464992" y="35402"/>
                    <a:pt x="462076" y="38370"/>
                  </a:cubicBezTo>
                  <a:cubicBezTo>
                    <a:pt x="459160" y="41337"/>
                    <a:pt x="457327" y="45208"/>
                    <a:pt x="456576" y="49983"/>
                  </a:cubicBezTo>
                  <a:lnTo>
                    <a:pt x="486147" y="49983"/>
                  </a:lnTo>
                  <a:cubicBezTo>
                    <a:pt x="486113" y="44867"/>
                    <a:pt x="484902" y="40911"/>
                    <a:pt x="482514" y="38114"/>
                  </a:cubicBezTo>
                  <a:cubicBezTo>
                    <a:pt x="480127" y="35317"/>
                    <a:pt x="476767" y="33919"/>
                    <a:pt x="472436" y="33919"/>
                  </a:cubicBezTo>
                  <a:close/>
                  <a:moveTo>
                    <a:pt x="177161" y="33919"/>
                  </a:moveTo>
                  <a:cubicBezTo>
                    <a:pt x="173170" y="33919"/>
                    <a:pt x="169717" y="35402"/>
                    <a:pt x="166801" y="38370"/>
                  </a:cubicBezTo>
                  <a:cubicBezTo>
                    <a:pt x="163885" y="41337"/>
                    <a:pt x="162052" y="45208"/>
                    <a:pt x="161301" y="49983"/>
                  </a:cubicBezTo>
                  <a:lnTo>
                    <a:pt x="190872" y="49983"/>
                  </a:lnTo>
                  <a:cubicBezTo>
                    <a:pt x="190838" y="44867"/>
                    <a:pt x="189627" y="40911"/>
                    <a:pt x="187239" y="38114"/>
                  </a:cubicBezTo>
                  <a:cubicBezTo>
                    <a:pt x="184852" y="35317"/>
                    <a:pt x="181492" y="33919"/>
                    <a:pt x="177161" y="33919"/>
                  </a:cubicBezTo>
                  <a:close/>
                  <a:moveTo>
                    <a:pt x="1373953" y="27166"/>
                  </a:moveTo>
                  <a:lnTo>
                    <a:pt x="1383980" y="27166"/>
                  </a:lnTo>
                  <a:lnTo>
                    <a:pt x="1383980" y="83748"/>
                  </a:lnTo>
                  <a:lnTo>
                    <a:pt x="1373953" y="83748"/>
                  </a:lnTo>
                  <a:close/>
                  <a:moveTo>
                    <a:pt x="1096654" y="27166"/>
                  </a:moveTo>
                  <a:lnTo>
                    <a:pt x="1106579" y="27166"/>
                  </a:lnTo>
                  <a:lnTo>
                    <a:pt x="1106579" y="59550"/>
                  </a:lnTo>
                  <a:cubicBezTo>
                    <a:pt x="1106579" y="71044"/>
                    <a:pt x="1110978" y="76791"/>
                    <a:pt x="1119778" y="76791"/>
                  </a:cubicBezTo>
                  <a:cubicBezTo>
                    <a:pt x="1124143" y="76791"/>
                    <a:pt x="1127673" y="75179"/>
                    <a:pt x="1130368" y="71956"/>
                  </a:cubicBezTo>
                  <a:cubicBezTo>
                    <a:pt x="1133062" y="68733"/>
                    <a:pt x="1134409" y="64666"/>
                    <a:pt x="1134409" y="59754"/>
                  </a:cubicBezTo>
                  <a:lnTo>
                    <a:pt x="1134409" y="27166"/>
                  </a:lnTo>
                  <a:lnTo>
                    <a:pt x="1144488" y="27166"/>
                  </a:lnTo>
                  <a:lnTo>
                    <a:pt x="1144488" y="83748"/>
                  </a:lnTo>
                  <a:lnTo>
                    <a:pt x="1134409" y="83748"/>
                  </a:lnTo>
                  <a:lnTo>
                    <a:pt x="1134409" y="74846"/>
                  </a:lnTo>
                  <a:lnTo>
                    <a:pt x="1134205" y="74846"/>
                  </a:lnTo>
                  <a:cubicBezTo>
                    <a:pt x="1130419" y="81668"/>
                    <a:pt x="1124604" y="85078"/>
                    <a:pt x="1116759" y="85078"/>
                  </a:cubicBezTo>
                  <a:cubicBezTo>
                    <a:pt x="1103355" y="85078"/>
                    <a:pt x="1096654" y="77063"/>
                    <a:pt x="1096654" y="61033"/>
                  </a:cubicBezTo>
                  <a:close/>
                  <a:moveTo>
                    <a:pt x="303111" y="27166"/>
                  </a:moveTo>
                  <a:lnTo>
                    <a:pt x="347211" y="27166"/>
                  </a:lnTo>
                  <a:lnTo>
                    <a:pt x="347211" y="30440"/>
                  </a:lnTo>
                  <a:lnTo>
                    <a:pt x="314520" y="75460"/>
                  </a:lnTo>
                  <a:lnTo>
                    <a:pt x="347006" y="75460"/>
                  </a:lnTo>
                  <a:lnTo>
                    <a:pt x="347006" y="83748"/>
                  </a:lnTo>
                  <a:lnTo>
                    <a:pt x="300042" y="83748"/>
                  </a:lnTo>
                  <a:lnTo>
                    <a:pt x="300042" y="80423"/>
                  </a:lnTo>
                  <a:lnTo>
                    <a:pt x="332937" y="35454"/>
                  </a:lnTo>
                  <a:lnTo>
                    <a:pt x="303111" y="35454"/>
                  </a:lnTo>
                  <a:close/>
                  <a:moveTo>
                    <a:pt x="1790365" y="25836"/>
                  </a:moveTo>
                  <a:cubicBezTo>
                    <a:pt x="1795549" y="25836"/>
                    <a:pt x="1799983" y="26756"/>
                    <a:pt x="1803666" y="28598"/>
                  </a:cubicBezTo>
                  <a:lnTo>
                    <a:pt x="1803666" y="38523"/>
                  </a:lnTo>
                  <a:cubicBezTo>
                    <a:pt x="1799676" y="35590"/>
                    <a:pt x="1795242" y="34123"/>
                    <a:pt x="1790365" y="34123"/>
                  </a:cubicBezTo>
                  <a:cubicBezTo>
                    <a:pt x="1784635" y="34123"/>
                    <a:pt x="1779971" y="36110"/>
                    <a:pt x="1776373" y="40083"/>
                  </a:cubicBezTo>
                  <a:cubicBezTo>
                    <a:pt x="1772774" y="44057"/>
                    <a:pt x="1770975" y="49352"/>
                    <a:pt x="1770975" y="55969"/>
                  </a:cubicBezTo>
                  <a:cubicBezTo>
                    <a:pt x="1770975" y="62483"/>
                    <a:pt x="1772672" y="67582"/>
                    <a:pt x="1776066" y="71265"/>
                  </a:cubicBezTo>
                  <a:cubicBezTo>
                    <a:pt x="1779459" y="74949"/>
                    <a:pt x="1784038" y="76791"/>
                    <a:pt x="1789802" y="76791"/>
                  </a:cubicBezTo>
                  <a:cubicBezTo>
                    <a:pt x="1794679" y="76791"/>
                    <a:pt x="1799284" y="75188"/>
                    <a:pt x="1803615" y="71982"/>
                  </a:cubicBezTo>
                  <a:lnTo>
                    <a:pt x="1803615" y="81190"/>
                  </a:lnTo>
                  <a:cubicBezTo>
                    <a:pt x="1799284" y="83782"/>
                    <a:pt x="1794065" y="85078"/>
                    <a:pt x="1787960" y="85078"/>
                  </a:cubicBezTo>
                  <a:cubicBezTo>
                    <a:pt x="1779775" y="85078"/>
                    <a:pt x="1773192" y="82452"/>
                    <a:pt x="1768213" y="77200"/>
                  </a:cubicBezTo>
                  <a:cubicBezTo>
                    <a:pt x="1763233" y="71947"/>
                    <a:pt x="1760743" y="65143"/>
                    <a:pt x="1760743" y="56787"/>
                  </a:cubicBezTo>
                  <a:cubicBezTo>
                    <a:pt x="1760743" y="47510"/>
                    <a:pt x="1763429" y="40032"/>
                    <a:pt x="1768801" y="34354"/>
                  </a:cubicBezTo>
                  <a:cubicBezTo>
                    <a:pt x="1774173" y="28675"/>
                    <a:pt x="1781361" y="25836"/>
                    <a:pt x="1790365" y="25836"/>
                  </a:cubicBezTo>
                  <a:close/>
                  <a:moveTo>
                    <a:pt x="1720364" y="25836"/>
                  </a:moveTo>
                  <a:cubicBezTo>
                    <a:pt x="1727766" y="25836"/>
                    <a:pt x="1733547" y="28214"/>
                    <a:pt x="1737708" y="32972"/>
                  </a:cubicBezTo>
                  <a:cubicBezTo>
                    <a:pt x="1741869" y="37730"/>
                    <a:pt x="1743949" y="44389"/>
                    <a:pt x="1743949" y="52950"/>
                  </a:cubicBezTo>
                  <a:lnTo>
                    <a:pt x="1743949" y="58015"/>
                  </a:lnTo>
                  <a:lnTo>
                    <a:pt x="1704351" y="58015"/>
                  </a:lnTo>
                  <a:cubicBezTo>
                    <a:pt x="1704522" y="64052"/>
                    <a:pt x="1706176" y="68716"/>
                    <a:pt x="1709314" y="72007"/>
                  </a:cubicBezTo>
                  <a:cubicBezTo>
                    <a:pt x="1712452" y="75298"/>
                    <a:pt x="1716834" y="76944"/>
                    <a:pt x="1722462" y="76944"/>
                  </a:cubicBezTo>
                  <a:cubicBezTo>
                    <a:pt x="1728806" y="76944"/>
                    <a:pt x="1734621" y="74915"/>
                    <a:pt x="1739907" y="70856"/>
                  </a:cubicBezTo>
                  <a:lnTo>
                    <a:pt x="1739907" y="79809"/>
                  </a:lnTo>
                  <a:cubicBezTo>
                    <a:pt x="1734928" y="83322"/>
                    <a:pt x="1728328" y="85078"/>
                    <a:pt x="1720109" y="85078"/>
                  </a:cubicBezTo>
                  <a:cubicBezTo>
                    <a:pt x="1711923" y="85078"/>
                    <a:pt x="1705537" y="82486"/>
                    <a:pt x="1700949" y="77302"/>
                  </a:cubicBezTo>
                  <a:cubicBezTo>
                    <a:pt x="1696362" y="72118"/>
                    <a:pt x="1694068" y="64921"/>
                    <a:pt x="1694068" y="55713"/>
                  </a:cubicBezTo>
                  <a:cubicBezTo>
                    <a:pt x="1694068" y="47050"/>
                    <a:pt x="1696584" y="39904"/>
                    <a:pt x="1701614" y="34277"/>
                  </a:cubicBezTo>
                  <a:cubicBezTo>
                    <a:pt x="1706645" y="28649"/>
                    <a:pt x="1712895" y="25836"/>
                    <a:pt x="1720364" y="25836"/>
                  </a:cubicBezTo>
                  <a:close/>
                  <a:moveTo>
                    <a:pt x="1526632" y="25836"/>
                  </a:moveTo>
                  <a:cubicBezTo>
                    <a:pt x="1532839" y="25836"/>
                    <a:pt x="1537563" y="27822"/>
                    <a:pt x="1540803" y="31796"/>
                  </a:cubicBezTo>
                  <a:cubicBezTo>
                    <a:pt x="1544043" y="35769"/>
                    <a:pt x="1545663" y="41559"/>
                    <a:pt x="1545663" y="49164"/>
                  </a:cubicBezTo>
                  <a:lnTo>
                    <a:pt x="1545663" y="83748"/>
                  </a:lnTo>
                  <a:lnTo>
                    <a:pt x="1535687" y="83748"/>
                  </a:lnTo>
                  <a:lnTo>
                    <a:pt x="1535687" y="51569"/>
                  </a:lnTo>
                  <a:cubicBezTo>
                    <a:pt x="1535687" y="39939"/>
                    <a:pt x="1531441" y="34123"/>
                    <a:pt x="1522949" y="34123"/>
                  </a:cubicBezTo>
                  <a:cubicBezTo>
                    <a:pt x="1518549" y="34123"/>
                    <a:pt x="1514934" y="35760"/>
                    <a:pt x="1512103" y="39035"/>
                  </a:cubicBezTo>
                  <a:cubicBezTo>
                    <a:pt x="1509272" y="42309"/>
                    <a:pt x="1507856" y="46453"/>
                    <a:pt x="1507856" y="51466"/>
                  </a:cubicBezTo>
                  <a:lnTo>
                    <a:pt x="1507856" y="83748"/>
                  </a:lnTo>
                  <a:lnTo>
                    <a:pt x="1497829" y="83748"/>
                  </a:lnTo>
                  <a:lnTo>
                    <a:pt x="1497829" y="27166"/>
                  </a:lnTo>
                  <a:lnTo>
                    <a:pt x="1507856" y="27166"/>
                  </a:lnTo>
                  <a:lnTo>
                    <a:pt x="1507856" y="36528"/>
                  </a:lnTo>
                  <a:lnTo>
                    <a:pt x="1508061" y="36528"/>
                  </a:lnTo>
                  <a:cubicBezTo>
                    <a:pt x="1512324" y="29400"/>
                    <a:pt x="1518515" y="25836"/>
                    <a:pt x="1526632" y="25836"/>
                  </a:cubicBezTo>
                  <a:close/>
                  <a:moveTo>
                    <a:pt x="1437377" y="25836"/>
                  </a:moveTo>
                  <a:cubicBezTo>
                    <a:pt x="1445870" y="25836"/>
                    <a:pt x="1452529" y="28436"/>
                    <a:pt x="1457355" y="33637"/>
                  </a:cubicBezTo>
                  <a:cubicBezTo>
                    <a:pt x="1462181" y="38839"/>
                    <a:pt x="1464594" y="46027"/>
                    <a:pt x="1464594" y="55201"/>
                  </a:cubicBezTo>
                  <a:cubicBezTo>
                    <a:pt x="1464594" y="64137"/>
                    <a:pt x="1462019" y="71351"/>
                    <a:pt x="1456869" y="76842"/>
                  </a:cubicBezTo>
                  <a:cubicBezTo>
                    <a:pt x="1451719" y="82333"/>
                    <a:pt x="1444812" y="85078"/>
                    <a:pt x="1436149" y="85078"/>
                  </a:cubicBezTo>
                  <a:cubicBezTo>
                    <a:pt x="1427691" y="85078"/>
                    <a:pt x="1420938" y="82418"/>
                    <a:pt x="1415890" y="77097"/>
                  </a:cubicBezTo>
                  <a:cubicBezTo>
                    <a:pt x="1410842" y="71777"/>
                    <a:pt x="1408318" y="64768"/>
                    <a:pt x="1408318" y="56071"/>
                  </a:cubicBezTo>
                  <a:cubicBezTo>
                    <a:pt x="1408318" y="46726"/>
                    <a:pt x="1410928" y="39350"/>
                    <a:pt x="1416146" y="33944"/>
                  </a:cubicBezTo>
                  <a:cubicBezTo>
                    <a:pt x="1421364" y="28538"/>
                    <a:pt x="1428441" y="25836"/>
                    <a:pt x="1437377" y="25836"/>
                  </a:cubicBezTo>
                  <a:close/>
                  <a:moveTo>
                    <a:pt x="1271001" y="25836"/>
                  </a:moveTo>
                  <a:cubicBezTo>
                    <a:pt x="1284644" y="25836"/>
                    <a:pt x="1291465" y="32998"/>
                    <a:pt x="1291465" y="47323"/>
                  </a:cubicBezTo>
                  <a:lnTo>
                    <a:pt x="1291465" y="83748"/>
                  </a:lnTo>
                  <a:lnTo>
                    <a:pt x="1281540" y="83748"/>
                  </a:lnTo>
                  <a:lnTo>
                    <a:pt x="1281540" y="75000"/>
                  </a:lnTo>
                  <a:lnTo>
                    <a:pt x="1281284" y="75000"/>
                  </a:lnTo>
                  <a:cubicBezTo>
                    <a:pt x="1277362" y="81719"/>
                    <a:pt x="1271581" y="85078"/>
                    <a:pt x="1263941" y="85078"/>
                  </a:cubicBezTo>
                  <a:cubicBezTo>
                    <a:pt x="1258450" y="85078"/>
                    <a:pt x="1254084" y="83595"/>
                    <a:pt x="1250844" y="80628"/>
                  </a:cubicBezTo>
                  <a:cubicBezTo>
                    <a:pt x="1247604" y="77660"/>
                    <a:pt x="1245984" y="73653"/>
                    <a:pt x="1245984" y="68605"/>
                  </a:cubicBezTo>
                  <a:cubicBezTo>
                    <a:pt x="1245984" y="58032"/>
                    <a:pt x="1252243" y="51876"/>
                    <a:pt x="1264760" y="50136"/>
                  </a:cubicBezTo>
                  <a:lnTo>
                    <a:pt x="1281540" y="47783"/>
                  </a:lnTo>
                  <a:cubicBezTo>
                    <a:pt x="1281540" y="38540"/>
                    <a:pt x="1277720" y="33919"/>
                    <a:pt x="1270080" y="33919"/>
                  </a:cubicBezTo>
                  <a:cubicBezTo>
                    <a:pt x="1263293" y="33919"/>
                    <a:pt x="1257103" y="36204"/>
                    <a:pt x="1251509" y="40774"/>
                  </a:cubicBezTo>
                  <a:lnTo>
                    <a:pt x="1251509" y="31105"/>
                  </a:lnTo>
                  <a:cubicBezTo>
                    <a:pt x="1257137" y="27592"/>
                    <a:pt x="1263634" y="25836"/>
                    <a:pt x="1271001" y="25836"/>
                  </a:cubicBezTo>
                  <a:close/>
                  <a:moveTo>
                    <a:pt x="1199815" y="25836"/>
                  </a:moveTo>
                  <a:cubicBezTo>
                    <a:pt x="1204999" y="25836"/>
                    <a:pt x="1209433" y="26756"/>
                    <a:pt x="1213116" y="28598"/>
                  </a:cubicBezTo>
                  <a:lnTo>
                    <a:pt x="1213116" y="38523"/>
                  </a:lnTo>
                  <a:cubicBezTo>
                    <a:pt x="1209126" y="35590"/>
                    <a:pt x="1204692" y="34123"/>
                    <a:pt x="1199815" y="34123"/>
                  </a:cubicBezTo>
                  <a:cubicBezTo>
                    <a:pt x="1194085" y="34123"/>
                    <a:pt x="1189421" y="36110"/>
                    <a:pt x="1185823" y="40083"/>
                  </a:cubicBezTo>
                  <a:cubicBezTo>
                    <a:pt x="1182224" y="44057"/>
                    <a:pt x="1180425" y="49352"/>
                    <a:pt x="1180425" y="55969"/>
                  </a:cubicBezTo>
                  <a:cubicBezTo>
                    <a:pt x="1180425" y="62483"/>
                    <a:pt x="1182122" y="67582"/>
                    <a:pt x="1185516" y="71265"/>
                  </a:cubicBezTo>
                  <a:cubicBezTo>
                    <a:pt x="1188909" y="74949"/>
                    <a:pt x="1193488" y="76791"/>
                    <a:pt x="1199252" y="76791"/>
                  </a:cubicBezTo>
                  <a:cubicBezTo>
                    <a:pt x="1204129" y="76791"/>
                    <a:pt x="1208734" y="75188"/>
                    <a:pt x="1213065" y="71982"/>
                  </a:cubicBezTo>
                  <a:lnTo>
                    <a:pt x="1213065" y="81190"/>
                  </a:lnTo>
                  <a:cubicBezTo>
                    <a:pt x="1208734" y="83782"/>
                    <a:pt x="1203515" y="85078"/>
                    <a:pt x="1197410" y="85078"/>
                  </a:cubicBezTo>
                  <a:cubicBezTo>
                    <a:pt x="1189225" y="85078"/>
                    <a:pt x="1182642" y="82452"/>
                    <a:pt x="1177663" y="77200"/>
                  </a:cubicBezTo>
                  <a:cubicBezTo>
                    <a:pt x="1172683" y="71947"/>
                    <a:pt x="1170193" y="65143"/>
                    <a:pt x="1170193" y="56787"/>
                  </a:cubicBezTo>
                  <a:cubicBezTo>
                    <a:pt x="1170193" y="47510"/>
                    <a:pt x="1172879" y="40032"/>
                    <a:pt x="1178251" y="34354"/>
                  </a:cubicBezTo>
                  <a:cubicBezTo>
                    <a:pt x="1183623" y="28675"/>
                    <a:pt x="1190811" y="25836"/>
                    <a:pt x="1199815" y="25836"/>
                  </a:cubicBezTo>
                  <a:close/>
                  <a:moveTo>
                    <a:pt x="555082" y="25836"/>
                  </a:moveTo>
                  <a:cubicBezTo>
                    <a:pt x="561289" y="25836"/>
                    <a:pt x="566013" y="27822"/>
                    <a:pt x="569253" y="31796"/>
                  </a:cubicBezTo>
                  <a:cubicBezTo>
                    <a:pt x="572493" y="35769"/>
                    <a:pt x="574113" y="41559"/>
                    <a:pt x="574113" y="49164"/>
                  </a:cubicBezTo>
                  <a:lnTo>
                    <a:pt x="574113" y="83748"/>
                  </a:lnTo>
                  <a:lnTo>
                    <a:pt x="564137" y="83748"/>
                  </a:lnTo>
                  <a:lnTo>
                    <a:pt x="564137" y="51569"/>
                  </a:lnTo>
                  <a:cubicBezTo>
                    <a:pt x="564137" y="39939"/>
                    <a:pt x="559891" y="34123"/>
                    <a:pt x="551399" y="34123"/>
                  </a:cubicBezTo>
                  <a:cubicBezTo>
                    <a:pt x="546999" y="34123"/>
                    <a:pt x="543383" y="35760"/>
                    <a:pt x="540553" y="39035"/>
                  </a:cubicBezTo>
                  <a:cubicBezTo>
                    <a:pt x="537722" y="42309"/>
                    <a:pt x="536306" y="46453"/>
                    <a:pt x="536306" y="51466"/>
                  </a:cubicBezTo>
                  <a:lnTo>
                    <a:pt x="536306" y="83748"/>
                  </a:lnTo>
                  <a:lnTo>
                    <a:pt x="526279" y="83748"/>
                  </a:lnTo>
                  <a:lnTo>
                    <a:pt x="526279" y="27166"/>
                  </a:lnTo>
                  <a:lnTo>
                    <a:pt x="536306" y="27166"/>
                  </a:lnTo>
                  <a:lnTo>
                    <a:pt x="536306" y="36528"/>
                  </a:lnTo>
                  <a:lnTo>
                    <a:pt x="536511" y="36528"/>
                  </a:lnTo>
                  <a:cubicBezTo>
                    <a:pt x="540774" y="29400"/>
                    <a:pt x="546965" y="25836"/>
                    <a:pt x="555082" y="25836"/>
                  </a:cubicBezTo>
                  <a:close/>
                  <a:moveTo>
                    <a:pt x="472589" y="25836"/>
                  </a:moveTo>
                  <a:cubicBezTo>
                    <a:pt x="479990" y="25836"/>
                    <a:pt x="485771" y="28214"/>
                    <a:pt x="489933" y="32972"/>
                  </a:cubicBezTo>
                  <a:cubicBezTo>
                    <a:pt x="494094" y="37730"/>
                    <a:pt x="496174" y="44389"/>
                    <a:pt x="496174" y="52950"/>
                  </a:cubicBezTo>
                  <a:lnTo>
                    <a:pt x="496174" y="58015"/>
                  </a:lnTo>
                  <a:lnTo>
                    <a:pt x="456576" y="58015"/>
                  </a:lnTo>
                  <a:cubicBezTo>
                    <a:pt x="456747" y="64052"/>
                    <a:pt x="458401" y="68716"/>
                    <a:pt x="461539" y="72007"/>
                  </a:cubicBezTo>
                  <a:cubicBezTo>
                    <a:pt x="464677" y="75298"/>
                    <a:pt x="469059" y="76944"/>
                    <a:pt x="474687" y="76944"/>
                  </a:cubicBezTo>
                  <a:cubicBezTo>
                    <a:pt x="481031" y="76944"/>
                    <a:pt x="486846" y="74915"/>
                    <a:pt x="492132" y="70856"/>
                  </a:cubicBezTo>
                  <a:lnTo>
                    <a:pt x="492132" y="79809"/>
                  </a:lnTo>
                  <a:cubicBezTo>
                    <a:pt x="487153" y="83322"/>
                    <a:pt x="480553" y="85078"/>
                    <a:pt x="472334" y="85078"/>
                  </a:cubicBezTo>
                  <a:cubicBezTo>
                    <a:pt x="464148" y="85078"/>
                    <a:pt x="457762" y="82486"/>
                    <a:pt x="453174" y="77302"/>
                  </a:cubicBezTo>
                  <a:cubicBezTo>
                    <a:pt x="448587" y="72118"/>
                    <a:pt x="446293" y="64921"/>
                    <a:pt x="446293" y="55713"/>
                  </a:cubicBezTo>
                  <a:cubicBezTo>
                    <a:pt x="446293" y="47050"/>
                    <a:pt x="448809" y="39904"/>
                    <a:pt x="453839" y="34277"/>
                  </a:cubicBezTo>
                  <a:cubicBezTo>
                    <a:pt x="458870" y="28649"/>
                    <a:pt x="465120" y="25836"/>
                    <a:pt x="472589" y="25836"/>
                  </a:cubicBezTo>
                  <a:close/>
                  <a:moveTo>
                    <a:pt x="250282" y="25836"/>
                  </a:moveTo>
                  <a:cubicBezTo>
                    <a:pt x="256489" y="25836"/>
                    <a:pt x="261213" y="27822"/>
                    <a:pt x="264453" y="31796"/>
                  </a:cubicBezTo>
                  <a:cubicBezTo>
                    <a:pt x="267693" y="35769"/>
                    <a:pt x="269313" y="41559"/>
                    <a:pt x="269313" y="49164"/>
                  </a:cubicBezTo>
                  <a:lnTo>
                    <a:pt x="269313" y="83748"/>
                  </a:lnTo>
                  <a:lnTo>
                    <a:pt x="259337" y="83748"/>
                  </a:lnTo>
                  <a:lnTo>
                    <a:pt x="259337" y="51569"/>
                  </a:lnTo>
                  <a:cubicBezTo>
                    <a:pt x="259337" y="39939"/>
                    <a:pt x="255091" y="34123"/>
                    <a:pt x="246599" y="34123"/>
                  </a:cubicBezTo>
                  <a:cubicBezTo>
                    <a:pt x="242199" y="34123"/>
                    <a:pt x="238584" y="35760"/>
                    <a:pt x="235753" y="39035"/>
                  </a:cubicBezTo>
                  <a:cubicBezTo>
                    <a:pt x="232922" y="42309"/>
                    <a:pt x="231506" y="46453"/>
                    <a:pt x="231506" y="51466"/>
                  </a:cubicBezTo>
                  <a:lnTo>
                    <a:pt x="231506" y="83748"/>
                  </a:lnTo>
                  <a:lnTo>
                    <a:pt x="221479" y="83748"/>
                  </a:lnTo>
                  <a:lnTo>
                    <a:pt x="221479" y="27166"/>
                  </a:lnTo>
                  <a:lnTo>
                    <a:pt x="231506" y="27166"/>
                  </a:lnTo>
                  <a:lnTo>
                    <a:pt x="231506" y="36528"/>
                  </a:lnTo>
                  <a:lnTo>
                    <a:pt x="231711" y="36528"/>
                  </a:lnTo>
                  <a:cubicBezTo>
                    <a:pt x="235974" y="29400"/>
                    <a:pt x="242165" y="25836"/>
                    <a:pt x="250282" y="25836"/>
                  </a:cubicBezTo>
                  <a:close/>
                  <a:moveTo>
                    <a:pt x="177314" y="25836"/>
                  </a:moveTo>
                  <a:cubicBezTo>
                    <a:pt x="184715" y="25836"/>
                    <a:pt x="190497" y="28214"/>
                    <a:pt x="194658" y="32972"/>
                  </a:cubicBezTo>
                  <a:cubicBezTo>
                    <a:pt x="198819" y="37730"/>
                    <a:pt x="200899" y="44389"/>
                    <a:pt x="200899" y="52950"/>
                  </a:cubicBezTo>
                  <a:lnTo>
                    <a:pt x="200899" y="58015"/>
                  </a:lnTo>
                  <a:lnTo>
                    <a:pt x="161301" y="58015"/>
                  </a:lnTo>
                  <a:cubicBezTo>
                    <a:pt x="161472" y="64052"/>
                    <a:pt x="163126" y="68716"/>
                    <a:pt x="166264" y="72007"/>
                  </a:cubicBezTo>
                  <a:cubicBezTo>
                    <a:pt x="169402" y="75298"/>
                    <a:pt x="173784" y="76944"/>
                    <a:pt x="179412" y="76944"/>
                  </a:cubicBezTo>
                  <a:cubicBezTo>
                    <a:pt x="185756" y="76944"/>
                    <a:pt x="191571" y="74915"/>
                    <a:pt x="196857" y="70856"/>
                  </a:cubicBezTo>
                  <a:lnTo>
                    <a:pt x="196857" y="79809"/>
                  </a:lnTo>
                  <a:cubicBezTo>
                    <a:pt x="191878" y="83322"/>
                    <a:pt x="185278" y="85078"/>
                    <a:pt x="177059" y="85078"/>
                  </a:cubicBezTo>
                  <a:cubicBezTo>
                    <a:pt x="168873" y="85078"/>
                    <a:pt x="162487" y="82486"/>
                    <a:pt x="157899" y="77302"/>
                  </a:cubicBezTo>
                  <a:cubicBezTo>
                    <a:pt x="153312" y="72118"/>
                    <a:pt x="151018" y="64921"/>
                    <a:pt x="151018" y="55713"/>
                  </a:cubicBezTo>
                  <a:cubicBezTo>
                    <a:pt x="151018" y="47050"/>
                    <a:pt x="153534" y="39904"/>
                    <a:pt x="158564" y="34277"/>
                  </a:cubicBezTo>
                  <a:cubicBezTo>
                    <a:pt x="163595" y="28649"/>
                    <a:pt x="169845" y="25836"/>
                    <a:pt x="177314" y="25836"/>
                  </a:cubicBezTo>
                  <a:close/>
                  <a:moveTo>
                    <a:pt x="839553" y="14632"/>
                  </a:moveTo>
                  <a:cubicBezTo>
                    <a:pt x="839178" y="17019"/>
                    <a:pt x="838751" y="18861"/>
                    <a:pt x="838274" y="20157"/>
                  </a:cubicBezTo>
                  <a:lnTo>
                    <a:pt x="826405" y="53104"/>
                  </a:lnTo>
                  <a:lnTo>
                    <a:pt x="853008" y="53104"/>
                  </a:lnTo>
                  <a:lnTo>
                    <a:pt x="841037" y="20157"/>
                  </a:lnTo>
                  <a:cubicBezTo>
                    <a:pt x="840661" y="19099"/>
                    <a:pt x="840252" y="17258"/>
                    <a:pt x="839809" y="14632"/>
                  </a:cubicBezTo>
                  <a:close/>
                  <a:moveTo>
                    <a:pt x="2044326" y="10385"/>
                  </a:moveTo>
                  <a:lnTo>
                    <a:pt x="2044326" y="27166"/>
                  </a:lnTo>
                  <a:lnTo>
                    <a:pt x="2058395" y="27166"/>
                  </a:lnTo>
                  <a:lnTo>
                    <a:pt x="2058395" y="35454"/>
                  </a:lnTo>
                  <a:lnTo>
                    <a:pt x="2044326" y="35454"/>
                  </a:lnTo>
                  <a:lnTo>
                    <a:pt x="2044326" y="66354"/>
                  </a:lnTo>
                  <a:cubicBezTo>
                    <a:pt x="2044326" y="70072"/>
                    <a:pt x="2044957" y="72732"/>
                    <a:pt x="2046219" y="74335"/>
                  </a:cubicBezTo>
                  <a:cubicBezTo>
                    <a:pt x="2047481" y="75938"/>
                    <a:pt x="2049578" y="76739"/>
                    <a:pt x="2052512" y="76739"/>
                  </a:cubicBezTo>
                  <a:cubicBezTo>
                    <a:pt x="2054763" y="76739"/>
                    <a:pt x="2056724" y="76108"/>
                    <a:pt x="2058395" y="74846"/>
                  </a:cubicBezTo>
                  <a:lnTo>
                    <a:pt x="2058395" y="83185"/>
                  </a:lnTo>
                  <a:cubicBezTo>
                    <a:pt x="2056212" y="84379"/>
                    <a:pt x="2053262" y="84976"/>
                    <a:pt x="2049544" y="84976"/>
                  </a:cubicBezTo>
                  <a:cubicBezTo>
                    <a:pt x="2039415" y="84976"/>
                    <a:pt x="2034350" y="79366"/>
                    <a:pt x="2034350" y="68145"/>
                  </a:cubicBezTo>
                  <a:lnTo>
                    <a:pt x="2034350" y="35454"/>
                  </a:lnTo>
                  <a:lnTo>
                    <a:pt x="2024630" y="35454"/>
                  </a:lnTo>
                  <a:lnTo>
                    <a:pt x="2024630" y="27166"/>
                  </a:lnTo>
                  <a:lnTo>
                    <a:pt x="2034350" y="27166"/>
                  </a:lnTo>
                  <a:lnTo>
                    <a:pt x="2034350" y="13557"/>
                  </a:lnTo>
                  <a:close/>
                  <a:moveTo>
                    <a:pt x="1329951" y="10385"/>
                  </a:moveTo>
                  <a:lnTo>
                    <a:pt x="1329951" y="27166"/>
                  </a:lnTo>
                  <a:lnTo>
                    <a:pt x="1344020" y="27166"/>
                  </a:lnTo>
                  <a:lnTo>
                    <a:pt x="1344020" y="35454"/>
                  </a:lnTo>
                  <a:lnTo>
                    <a:pt x="1329951" y="35454"/>
                  </a:lnTo>
                  <a:lnTo>
                    <a:pt x="1329951" y="66354"/>
                  </a:lnTo>
                  <a:cubicBezTo>
                    <a:pt x="1329951" y="70072"/>
                    <a:pt x="1330582" y="72732"/>
                    <a:pt x="1331844" y="74335"/>
                  </a:cubicBezTo>
                  <a:cubicBezTo>
                    <a:pt x="1333106" y="75938"/>
                    <a:pt x="1335204" y="76739"/>
                    <a:pt x="1338137" y="76739"/>
                  </a:cubicBezTo>
                  <a:cubicBezTo>
                    <a:pt x="1340388" y="76739"/>
                    <a:pt x="1342349" y="76108"/>
                    <a:pt x="1344020" y="74846"/>
                  </a:cubicBezTo>
                  <a:lnTo>
                    <a:pt x="1344020" y="83185"/>
                  </a:lnTo>
                  <a:cubicBezTo>
                    <a:pt x="1341837" y="84379"/>
                    <a:pt x="1338887" y="84976"/>
                    <a:pt x="1335169" y="84976"/>
                  </a:cubicBezTo>
                  <a:cubicBezTo>
                    <a:pt x="1325040" y="84976"/>
                    <a:pt x="1319975" y="79366"/>
                    <a:pt x="1319975" y="68145"/>
                  </a:cubicBezTo>
                  <a:lnTo>
                    <a:pt x="1319975" y="35454"/>
                  </a:lnTo>
                  <a:lnTo>
                    <a:pt x="1310255" y="35454"/>
                  </a:lnTo>
                  <a:lnTo>
                    <a:pt x="1310255" y="27166"/>
                  </a:lnTo>
                  <a:lnTo>
                    <a:pt x="1319975" y="27166"/>
                  </a:lnTo>
                  <a:lnTo>
                    <a:pt x="1319975" y="13557"/>
                  </a:lnTo>
                  <a:close/>
                  <a:moveTo>
                    <a:pt x="1956308" y="4502"/>
                  </a:moveTo>
                  <a:lnTo>
                    <a:pt x="1966540" y="4502"/>
                  </a:lnTo>
                  <a:lnTo>
                    <a:pt x="1966540" y="74693"/>
                  </a:lnTo>
                  <a:lnTo>
                    <a:pt x="1998106" y="74693"/>
                  </a:lnTo>
                  <a:lnTo>
                    <a:pt x="1998106" y="83748"/>
                  </a:lnTo>
                  <a:lnTo>
                    <a:pt x="1956308" y="83748"/>
                  </a:lnTo>
                  <a:close/>
                  <a:moveTo>
                    <a:pt x="1614901" y="4502"/>
                  </a:moveTo>
                  <a:lnTo>
                    <a:pt x="1670819" y="4502"/>
                  </a:lnTo>
                  <a:lnTo>
                    <a:pt x="1670819" y="13608"/>
                  </a:lnTo>
                  <a:lnTo>
                    <a:pt x="1647950" y="13608"/>
                  </a:lnTo>
                  <a:lnTo>
                    <a:pt x="1647950" y="83748"/>
                  </a:lnTo>
                  <a:lnTo>
                    <a:pt x="1637667" y="83748"/>
                  </a:lnTo>
                  <a:lnTo>
                    <a:pt x="1637667" y="13608"/>
                  </a:lnTo>
                  <a:lnTo>
                    <a:pt x="1614901" y="13608"/>
                  </a:lnTo>
                  <a:close/>
                  <a:moveTo>
                    <a:pt x="946658" y="4502"/>
                  </a:moveTo>
                  <a:lnTo>
                    <a:pt x="987484" y="4502"/>
                  </a:lnTo>
                  <a:lnTo>
                    <a:pt x="987484" y="13608"/>
                  </a:lnTo>
                  <a:lnTo>
                    <a:pt x="956890" y="13608"/>
                  </a:lnTo>
                  <a:lnTo>
                    <a:pt x="956890" y="38984"/>
                  </a:lnTo>
                  <a:lnTo>
                    <a:pt x="985233" y="38984"/>
                  </a:lnTo>
                  <a:lnTo>
                    <a:pt x="985233" y="48039"/>
                  </a:lnTo>
                  <a:lnTo>
                    <a:pt x="956890" y="48039"/>
                  </a:lnTo>
                  <a:lnTo>
                    <a:pt x="956890" y="74693"/>
                  </a:lnTo>
                  <a:lnTo>
                    <a:pt x="989274" y="74693"/>
                  </a:lnTo>
                  <a:lnTo>
                    <a:pt x="989274" y="83748"/>
                  </a:lnTo>
                  <a:lnTo>
                    <a:pt x="946658" y="83748"/>
                  </a:lnTo>
                  <a:close/>
                  <a:moveTo>
                    <a:pt x="834437" y="4502"/>
                  </a:moveTo>
                  <a:lnTo>
                    <a:pt x="845385" y="4502"/>
                  </a:lnTo>
                  <a:lnTo>
                    <a:pt x="875569" y="83748"/>
                  </a:lnTo>
                  <a:lnTo>
                    <a:pt x="864263" y="83748"/>
                  </a:lnTo>
                  <a:lnTo>
                    <a:pt x="856180" y="62057"/>
                  </a:lnTo>
                  <a:lnTo>
                    <a:pt x="823182" y="62057"/>
                  </a:lnTo>
                  <a:lnTo>
                    <a:pt x="815559" y="83748"/>
                  </a:lnTo>
                  <a:lnTo>
                    <a:pt x="804253" y="83748"/>
                  </a:lnTo>
                  <a:close/>
                  <a:moveTo>
                    <a:pt x="738601" y="4502"/>
                  </a:moveTo>
                  <a:lnTo>
                    <a:pt x="794519" y="4502"/>
                  </a:lnTo>
                  <a:lnTo>
                    <a:pt x="794519" y="13608"/>
                  </a:lnTo>
                  <a:lnTo>
                    <a:pt x="771650" y="13608"/>
                  </a:lnTo>
                  <a:lnTo>
                    <a:pt x="771650" y="83748"/>
                  </a:lnTo>
                  <a:lnTo>
                    <a:pt x="761367" y="83748"/>
                  </a:lnTo>
                  <a:lnTo>
                    <a:pt x="761367" y="13608"/>
                  </a:lnTo>
                  <a:lnTo>
                    <a:pt x="738601" y="13608"/>
                  </a:lnTo>
                  <a:close/>
                  <a:moveTo>
                    <a:pt x="687655" y="3172"/>
                  </a:moveTo>
                  <a:cubicBezTo>
                    <a:pt x="696216" y="3172"/>
                    <a:pt x="703464" y="4536"/>
                    <a:pt x="709398" y="7265"/>
                  </a:cubicBezTo>
                  <a:lnTo>
                    <a:pt x="709398" y="18315"/>
                  </a:lnTo>
                  <a:cubicBezTo>
                    <a:pt x="703054" y="14325"/>
                    <a:pt x="695500" y="12329"/>
                    <a:pt x="686734" y="12329"/>
                  </a:cubicBezTo>
                  <a:cubicBezTo>
                    <a:pt x="678105" y="12329"/>
                    <a:pt x="670994" y="15280"/>
                    <a:pt x="665401" y="21180"/>
                  </a:cubicBezTo>
                  <a:cubicBezTo>
                    <a:pt x="659807" y="27080"/>
                    <a:pt x="657011" y="34857"/>
                    <a:pt x="657011" y="44509"/>
                  </a:cubicBezTo>
                  <a:cubicBezTo>
                    <a:pt x="657011" y="54434"/>
                    <a:pt x="659586" y="62159"/>
                    <a:pt x="664736" y="67684"/>
                  </a:cubicBezTo>
                  <a:cubicBezTo>
                    <a:pt x="669886" y="73209"/>
                    <a:pt x="676844" y="75972"/>
                    <a:pt x="685609" y="75972"/>
                  </a:cubicBezTo>
                  <a:cubicBezTo>
                    <a:pt x="691646" y="75972"/>
                    <a:pt x="696779" y="74812"/>
                    <a:pt x="701008" y="72493"/>
                  </a:cubicBezTo>
                  <a:lnTo>
                    <a:pt x="701008" y="51057"/>
                  </a:lnTo>
                  <a:lnTo>
                    <a:pt x="683818" y="51057"/>
                  </a:lnTo>
                  <a:lnTo>
                    <a:pt x="683818" y="42002"/>
                  </a:lnTo>
                  <a:lnTo>
                    <a:pt x="711291" y="42002"/>
                  </a:lnTo>
                  <a:lnTo>
                    <a:pt x="711291" y="78325"/>
                  </a:lnTo>
                  <a:cubicBezTo>
                    <a:pt x="703378" y="82827"/>
                    <a:pt x="694442" y="85078"/>
                    <a:pt x="684483" y="85078"/>
                  </a:cubicBezTo>
                  <a:cubicBezTo>
                    <a:pt x="673024" y="85078"/>
                    <a:pt x="663789" y="81455"/>
                    <a:pt x="656780" y="74207"/>
                  </a:cubicBezTo>
                  <a:cubicBezTo>
                    <a:pt x="649772" y="66959"/>
                    <a:pt x="646267" y="57282"/>
                    <a:pt x="646267" y="45174"/>
                  </a:cubicBezTo>
                  <a:cubicBezTo>
                    <a:pt x="646267" y="32930"/>
                    <a:pt x="650138" y="22868"/>
                    <a:pt x="657880" y="14990"/>
                  </a:cubicBezTo>
                  <a:cubicBezTo>
                    <a:pt x="665623" y="7111"/>
                    <a:pt x="675548" y="3172"/>
                    <a:pt x="687655" y="3172"/>
                  </a:cubicBezTo>
                  <a:close/>
                  <a:moveTo>
                    <a:pt x="27984" y="3172"/>
                  </a:moveTo>
                  <a:cubicBezTo>
                    <a:pt x="35862" y="3172"/>
                    <a:pt x="41644" y="4127"/>
                    <a:pt x="45327" y="6037"/>
                  </a:cubicBezTo>
                  <a:lnTo>
                    <a:pt x="45327" y="17190"/>
                  </a:lnTo>
                  <a:cubicBezTo>
                    <a:pt x="40552" y="13881"/>
                    <a:pt x="34515" y="12227"/>
                    <a:pt x="27216" y="12227"/>
                  </a:cubicBezTo>
                  <a:cubicBezTo>
                    <a:pt x="22373" y="12227"/>
                    <a:pt x="18426" y="13242"/>
                    <a:pt x="15373" y="15271"/>
                  </a:cubicBezTo>
                  <a:cubicBezTo>
                    <a:pt x="12320" y="17300"/>
                    <a:pt x="10794" y="20123"/>
                    <a:pt x="10794" y="23738"/>
                  </a:cubicBezTo>
                  <a:cubicBezTo>
                    <a:pt x="10794" y="26944"/>
                    <a:pt x="11852" y="29553"/>
                    <a:pt x="13966" y="31565"/>
                  </a:cubicBezTo>
                  <a:cubicBezTo>
                    <a:pt x="16081" y="33578"/>
                    <a:pt x="20668" y="36323"/>
                    <a:pt x="27728" y="39802"/>
                  </a:cubicBezTo>
                  <a:cubicBezTo>
                    <a:pt x="35504" y="43520"/>
                    <a:pt x="40944" y="47237"/>
                    <a:pt x="44048" y="50955"/>
                  </a:cubicBezTo>
                  <a:cubicBezTo>
                    <a:pt x="47152" y="54673"/>
                    <a:pt x="48704" y="58851"/>
                    <a:pt x="48704" y="63489"/>
                  </a:cubicBezTo>
                  <a:cubicBezTo>
                    <a:pt x="48704" y="70447"/>
                    <a:pt x="46180" y="75784"/>
                    <a:pt x="41132" y="79502"/>
                  </a:cubicBezTo>
                  <a:cubicBezTo>
                    <a:pt x="36084" y="83220"/>
                    <a:pt x="29075" y="85078"/>
                    <a:pt x="20105" y="85078"/>
                  </a:cubicBezTo>
                  <a:cubicBezTo>
                    <a:pt x="16968" y="85078"/>
                    <a:pt x="13310" y="84644"/>
                    <a:pt x="9132" y="83774"/>
                  </a:cubicBezTo>
                  <a:cubicBezTo>
                    <a:pt x="4953" y="82904"/>
                    <a:pt x="1909" y="81821"/>
                    <a:pt x="0" y="80525"/>
                  </a:cubicBezTo>
                  <a:lnTo>
                    <a:pt x="0" y="68861"/>
                  </a:lnTo>
                  <a:cubicBezTo>
                    <a:pt x="2421" y="70975"/>
                    <a:pt x="5661" y="72715"/>
                    <a:pt x="9720" y="74079"/>
                  </a:cubicBezTo>
                  <a:cubicBezTo>
                    <a:pt x="13779" y="75443"/>
                    <a:pt x="17633" y="76125"/>
                    <a:pt x="21282" y="76125"/>
                  </a:cubicBezTo>
                  <a:cubicBezTo>
                    <a:pt x="32401" y="76125"/>
                    <a:pt x="37960" y="72169"/>
                    <a:pt x="37960" y="64256"/>
                  </a:cubicBezTo>
                  <a:cubicBezTo>
                    <a:pt x="37960" y="62039"/>
                    <a:pt x="37363" y="60044"/>
                    <a:pt x="36169" y="58271"/>
                  </a:cubicBezTo>
                  <a:cubicBezTo>
                    <a:pt x="34976" y="56497"/>
                    <a:pt x="33339" y="54928"/>
                    <a:pt x="31258" y="53564"/>
                  </a:cubicBezTo>
                  <a:cubicBezTo>
                    <a:pt x="29178" y="52200"/>
                    <a:pt x="25272" y="50102"/>
                    <a:pt x="19543" y="47271"/>
                  </a:cubicBezTo>
                  <a:cubicBezTo>
                    <a:pt x="11596" y="43315"/>
                    <a:pt x="6360" y="39640"/>
                    <a:pt x="3837" y="36246"/>
                  </a:cubicBezTo>
                  <a:cubicBezTo>
                    <a:pt x="1313" y="32853"/>
                    <a:pt x="51" y="28973"/>
                    <a:pt x="51" y="24608"/>
                  </a:cubicBezTo>
                  <a:cubicBezTo>
                    <a:pt x="51" y="18025"/>
                    <a:pt x="2694" y="12807"/>
                    <a:pt x="7980" y="8953"/>
                  </a:cubicBezTo>
                  <a:cubicBezTo>
                    <a:pt x="13267" y="5099"/>
                    <a:pt x="19935" y="3172"/>
                    <a:pt x="27984" y="3172"/>
                  </a:cubicBezTo>
                  <a:close/>
                  <a:moveTo>
                    <a:pt x="1379069" y="921"/>
                  </a:moveTo>
                  <a:cubicBezTo>
                    <a:pt x="1380877" y="921"/>
                    <a:pt x="1382403" y="1518"/>
                    <a:pt x="1383648" y="2711"/>
                  </a:cubicBezTo>
                  <a:cubicBezTo>
                    <a:pt x="1384893" y="3905"/>
                    <a:pt x="1385515" y="5406"/>
                    <a:pt x="1385515" y="7213"/>
                  </a:cubicBezTo>
                  <a:cubicBezTo>
                    <a:pt x="1385515" y="8987"/>
                    <a:pt x="1384893" y="10462"/>
                    <a:pt x="1383648" y="11639"/>
                  </a:cubicBezTo>
                  <a:cubicBezTo>
                    <a:pt x="1382403" y="12815"/>
                    <a:pt x="1380877" y="13404"/>
                    <a:pt x="1379069" y="13404"/>
                  </a:cubicBezTo>
                  <a:cubicBezTo>
                    <a:pt x="1377261" y="13404"/>
                    <a:pt x="1375761" y="12815"/>
                    <a:pt x="1374567" y="11639"/>
                  </a:cubicBezTo>
                  <a:cubicBezTo>
                    <a:pt x="1373373" y="10462"/>
                    <a:pt x="1372776" y="8987"/>
                    <a:pt x="1372776" y="7213"/>
                  </a:cubicBezTo>
                  <a:cubicBezTo>
                    <a:pt x="1372776" y="5440"/>
                    <a:pt x="1373382" y="3948"/>
                    <a:pt x="1374593" y="2737"/>
                  </a:cubicBezTo>
                  <a:cubicBezTo>
                    <a:pt x="1375803" y="1526"/>
                    <a:pt x="1377296" y="921"/>
                    <a:pt x="1379069" y="921"/>
                  </a:cubicBezTo>
                  <a:close/>
                  <a:moveTo>
                    <a:pt x="2117940" y="0"/>
                  </a:moveTo>
                  <a:lnTo>
                    <a:pt x="2127967" y="0"/>
                  </a:lnTo>
                  <a:lnTo>
                    <a:pt x="2127967" y="83748"/>
                  </a:lnTo>
                  <a:lnTo>
                    <a:pt x="2117940" y="83748"/>
                  </a:lnTo>
                  <a:lnTo>
                    <a:pt x="2117940" y="74335"/>
                  </a:lnTo>
                  <a:lnTo>
                    <a:pt x="2117735" y="74335"/>
                  </a:lnTo>
                  <a:cubicBezTo>
                    <a:pt x="2113609" y="81497"/>
                    <a:pt x="2107197" y="85078"/>
                    <a:pt x="2098499" y="85078"/>
                  </a:cubicBezTo>
                  <a:cubicBezTo>
                    <a:pt x="2091337" y="85078"/>
                    <a:pt x="2085641" y="82529"/>
                    <a:pt x="2081412" y="77430"/>
                  </a:cubicBezTo>
                  <a:cubicBezTo>
                    <a:pt x="2077183" y="72331"/>
                    <a:pt x="2075068" y="65450"/>
                    <a:pt x="2075068" y="56787"/>
                  </a:cubicBezTo>
                  <a:cubicBezTo>
                    <a:pt x="2075068" y="47442"/>
                    <a:pt x="2077456" y="39947"/>
                    <a:pt x="2082231" y="34302"/>
                  </a:cubicBezTo>
                  <a:cubicBezTo>
                    <a:pt x="2087006" y="28658"/>
                    <a:pt x="2093247" y="25836"/>
                    <a:pt x="2100955" y="25836"/>
                  </a:cubicBezTo>
                  <a:cubicBezTo>
                    <a:pt x="2108663" y="25836"/>
                    <a:pt x="2114257" y="28837"/>
                    <a:pt x="2117735" y="34840"/>
                  </a:cubicBezTo>
                  <a:lnTo>
                    <a:pt x="2117940" y="34840"/>
                  </a:lnTo>
                  <a:close/>
                  <a:moveTo>
                    <a:pt x="1831204" y="0"/>
                  </a:moveTo>
                  <a:lnTo>
                    <a:pt x="1841231" y="0"/>
                  </a:lnTo>
                  <a:lnTo>
                    <a:pt x="1841231" y="36477"/>
                  </a:lnTo>
                  <a:lnTo>
                    <a:pt x="1841436" y="36477"/>
                  </a:lnTo>
                  <a:cubicBezTo>
                    <a:pt x="1845768" y="29383"/>
                    <a:pt x="1851924" y="25836"/>
                    <a:pt x="1859905" y="25836"/>
                  </a:cubicBezTo>
                  <a:cubicBezTo>
                    <a:pt x="1872626" y="25836"/>
                    <a:pt x="1878987" y="33527"/>
                    <a:pt x="1878987" y="48909"/>
                  </a:cubicBezTo>
                  <a:lnTo>
                    <a:pt x="1878987" y="83748"/>
                  </a:lnTo>
                  <a:lnTo>
                    <a:pt x="1869011" y="83748"/>
                  </a:lnTo>
                  <a:lnTo>
                    <a:pt x="1869011" y="51211"/>
                  </a:lnTo>
                  <a:cubicBezTo>
                    <a:pt x="1869011" y="39819"/>
                    <a:pt x="1864782" y="34123"/>
                    <a:pt x="1856324" y="34123"/>
                  </a:cubicBezTo>
                  <a:cubicBezTo>
                    <a:pt x="1851992" y="34123"/>
                    <a:pt x="1848394" y="35786"/>
                    <a:pt x="1845529" y="39111"/>
                  </a:cubicBezTo>
                  <a:cubicBezTo>
                    <a:pt x="1842664" y="42437"/>
                    <a:pt x="1841231" y="46623"/>
                    <a:pt x="1841231" y="51671"/>
                  </a:cubicBezTo>
                  <a:lnTo>
                    <a:pt x="1841231" y="83748"/>
                  </a:lnTo>
                  <a:lnTo>
                    <a:pt x="1831204" y="83748"/>
                  </a:lnTo>
                  <a:close/>
                  <a:moveTo>
                    <a:pt x="1060665" y="0"/>
                  </a:moveTo>
                  <a:lnTo>
                    <a:pt x="1070692" y="0"/>
                  </a:lnTo>
                  <a:lnTo>
                    <a:pt x="1070692" y="83748"/>
                  </a:lnTo>
                  <a:lnTo>
                    <a:pt x="1060665" y="83748"/>
                  </a:lnTo>
                  <a:lnTo>
                    <a:pt x="1060665" y="74335"/>
                  </a:lnTo>
                  <a:lnTo>
                    <a:pt x="1060461" y="74335"/>
                  </a:lnTo>
                  <a:cubicBezTo>
                    <a:pt x="1056334" y="81497"/>
                    <a:pt x="1049922" y="85078"/>
                    <a:pt x="1041224" y="85078"/>
                  </a:cubicBezTo>
                  <a:cubicBezTo>
                    <a:pt x="1034062" y="85078"/>
                    <a:pt x="1028366" y="82529"/>
                    <a:pt x="1024137" y="77430"/>
                  </a:cubicBezTo>
                  <a:cubicBezTo>
                    <a:pt x="1019908" y="72331"/>
                    <a:pt x="1017793" y="65450"/>
                    <a:pt x="1017793" y="56787"/>
                  </a:cubicBezTo>
                  <a:cubicBezTo>
                    <a:pt x="1017793" y="47442"/>
                    <a:pt x="1020181" y="39947"/>
                    <a:pt x="1024956" y="34302"/>
                  </a:cubicBezTo>
                  <a:cubicBezTo>
                    <a:pt x="1029731" y="28658"/>
                    <a:pt x="1035972" y="25836"/>
                    <a:pt x="1043680" y="25836"/>
                  </a:cubicBezTo>
                  <a:cubicBezTo>
                    <a:pt x="1051388" y="25836"/>
                    <a:pt x="1056982" y="28837"/>
                    <a:pt x="1060461" y="34840"/>
                  </a:cubicBezTo>
                  <a:lnTo>
                    <a:pt x="1060665" y="34840"/>
                  </a:lnTo>
                  <a:close/>
                  <a:moveTo>
                    <a:pt x="364354" y="0"/>
                  </a:moveTo>
                  <a:lnTo>
                    <a:pt x="374381" y="0"/>
                  </a:lnTo>
                  <a:lnTo>
                    <a:pt x="374381" y="36477"/>
                  </a:lnTo>
                  <a:lnTo>
                    <a:pt x="374586" y="36477"/>
                  </a:lnTo>
                  <a:cubicBezTo>
                    <a:pt x="378918" y="29383"/>
                    <a:pt x="385074" y="25836"/>
                    <a:pt x="393055" y="25836"/>
                  </a:cubicBezTo>
                  <a:cubicBezTo>
                    <a:pt x="405776" y="25836"/>
                    <a:pt x="412137" y="33527"/>
                    <a:pt x="412137" y="48909"/>
                  </a:cubicBezTo>
                  <a:lnTo>
                    <a:pt x="412137" y="83748"/>
                  </a:lnTo>
                  <a:lnTo>
                    <a:pt x="402161" y="83748"/>
                  </a:lnTo>
                  <a:lnTo>
                    <a:pt x="402161" y="51211"/>
                  </a:lnTo>
                  <a:cubicBezTo>
                    <a:pt x="402161" y="39819"/>
                    <a:pt x="397932" y="34123"/>
                    <a:pt x="389474" y="34123"/>
                  </a:cubicBezTo>
                  <a:cubicBezTo>
                    <a:pt x="385142" y="34123"/>
                    <a:pt x="381544" y="35786"/>
                    <a:pt x="378679" y="39111"/>
                  </a:cubicBezTo>
                  <a:cubicBezTo>
                    <a:pt x="375814" y="42437"/>
                    <a:pt x="374381" y="46623"/>
                    <a:pt x="374381" y="51671"/>
                  </a:cubicBezTo>
                  <a:lnTo>
                    <a:pt x="374381" y="83748"/>
                  </a:lnTo>
                  <a:lnTo>
                    <a:pt x="364354" y="83748"/>
                  </a:lnTo>
                  <a:close/>
                  <a:moveTo>
                    <a:pt x="69079" y="0"/>
                  </a:moveTo>
                  <a:lnTo>
                    <a:pt x="79106" y="0"/>
                  </a:lnTo>
                  <a:lnTo>
                    <a:pt x="79106" y="36477"/>
                  </a:lnTo>
                  <a:lnTo>
                    <a:pt x="79311" y="36477"/>
                  </a:lnTo>
                  <a:cubicBezTo>
                    <a:pt x="83643" y="29383"/>
                    <a:pt x="89799" y="25836"/>
                    <a:pt x="97780" y="25836"/>
                  </a:cubicBezTo>
                  <a:cubicBezTo>
                    <a:pt x="110501" y="25836"/>
                    <a:pt x="116862" y="33527"/>
                    <a:pt x="116862" y="48909"/>
                  </a:cubicBezTo>
                  <a:lnTo>
                    <a:pt x="116862" y="83748"/>
                  </a:lnTo>
                  <a:lnTo>
                    <a:pt x="106886" y="83748"/>
                  </a:lnTo>
                  <a:lnTo>
                    <a:pt x="106886" y="51211"/>
                  </a:lnTo>
                  <a:cubicBezTo>
                    <a:pt x="106886" y="39819"/>
                    <a:pt x="102657" y="34123"/>
                    <a:pt x="94199" y="34123"/>
                  </a:cubicBezTo>
                  <a:cubicBezTo>
                    <a:pt x="89867" y="34123"/>
                    <a:pt x="86269" y="35786"/>
                    <a:pt x="83404" y="39111"/>
                  </a:cubicBezTo>
                  <a:cubicBezTo>
                    <a:pt x="80539" y="42437"/>
                    <a:pt x="79106" y="46623"/>
                    <a:pt x="79106" y="51671"/>
                  </a:cubicBezTo>
                  <a:lnTo>
                    <a:pt x="79106" y="83748"/>
                  </a:lnTo>
                  <a:lnTo>
                    <a:pt x="69079" y="837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700" spc="78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任意多边形 53"/>
          <p:cNvSpPr/>
          <p:nvPr/>
        </p:nvSpPr>
        <p:spPr>
          <a:xfrm>
            <a:off x="1" y="2936"/>
            <a:ext cx="4865915" cy="2173724"/>
          </a:xfrm>
          <a:custGeom>
            <a:avLst/>
            <a:gdLst>
              <a:gd name="connsiteX0" fmla="*/ 0 w 6487887"/>
              <a:gd name="connsiteY0" fmla="*/ 0 h 2608469"/>
              <a:gd name="connsiteX1" fmla="*/ 6487887 w 6487887"/>
              <a:gd name="connsiteY1" fmla="*/ 2589908 h 2608469"/>
              <a:gd name="connsiteX2" fmla="*/ 0 w 6487887"/>
              <a:gd name="connsiteY2" fmla="*/ 2608469 h 260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7887" h="2608469">
                <a:moveTo>
                  <a:pt x="0" y="0"/>
                </a:moveTo>
                <a:lnTo>
                  <a:pt x="6487887" y="2589908"/>
                </a:lnTo>
                <a:lnTo>
                  <a:pt x="0" y="26084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39" y="1688036"/>
            <a:ext cx="2813706" cy="370057"/>
          </a:xfrm>
          <a:prstGeom prst="rect">
            <a:avLst/>
          </a:prstGeom>
        </p:spPr>
      </p:pic>
      <p:sp>
        <p:nvSpPr>
          <p:cNvPr id="13" name="标题 3"/>
          <p:cNvSpPr txBox="1">
            <a:spLocks/>
          </p:cNvSpPr>
          <p:nvPr/>
        </p:nvSpPr>
        <p:spPr>
          <a:xfrm>
            <a:off x="594360" y="2596781"/>
            <a:ext cx="7955279" cy="57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323" tIns="35662" rIns="71323" bIns="35662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dirty="0" smtClean="0">
                <a:latin typeface="微软雅黑" pitchFamily="34" charset="-122"/>
              </a:rPr>
              <a:t>中职学校实</a:t>
            </a:r>
            <a:r>
              <a:rPr lang="zh-CN" altLang="en-US" sz="3600" dirty="0">
                <a:latin typeface="微软雅黑" pitchFamily="34" charset="-122"/>
              </a:rPr>
              <a:t>训</a:t>
            </a:r>
            <a:r>
              <a:rPr lang="zh-CN" altLang="en-US" sz="3600" dirty="0" smtClean="0">
                <a:latin typeface="微软雅黑" pitchFamily="34" charset="-122"/>
              </a:rPr>
              <a:t>基地建设综合</a:t>
            </a:r>
            <a:r>
              <a:rPr lang="zh-CN" altLang="en-US" sz="3600" dirty="0">
                <a:latin typeface="微软雅黑" pitchFamily="34" charset="-122"/>
              </a:rPr>
              <a:t>解决方案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771800" y="3577580"/>
            <a:ext cx="3288579" cy="84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2924" tIns="66462" rIns="132924" bIns="66462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国泰安战略项目事业部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65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3312" y="625252"/>
            <a:ext cx="2279129" cy="49216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（四）建设目标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DA7805DF-020B-49C9-A9FC-7B4BF0390D20}"/>
              </a:ext>
            </a:extLst>
          </p:cNvPr>
          <p:cNvSpPr/>
          <p:nvPr/>
        </p:nvSpPr>
        <p:spPr>
          <a:xfrm>
            <a:off x="7167837" y="3793604"/>
            <a:ext cx="2060646" cy="479469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405634" y="2753673"/>
            <a:ext cx="4596496" cy="2474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5" name="任意多边形 34"/>
          <p:cNvSpPr>
            <a:spLocks/>
          </p:cNvSpPr>
          <p:nvPr/>
        </p:nvSpPr>
        <p:spPr>
          <a:xfrm>
            <a:off x="842441" y="1952226"/>
            <a:ext cx="1430549" cy="360000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产业工人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6" name="任意多边形 35"/>
          <p:cNvSpPr>
            <a:spLocks/>
          </p:cNvSpPr>
          <p:nvPr/>
        </p:nvSpPr>
        <p:spPr>
          <a:xfrm>
            <a:off x="842441" y="2441146"/>
            <a:ext cx="1430549" cy="360000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高技能人才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7" name="任意多边形 36"/>
          <p:cNvSpPr>
            <a:spLocks/>
          </p:cNvSpPr>
          <p:nvPr/>
        </p:nvSpPr>
        <p:spPr>
          <a:xfrm>
            <a:off x="842441" y="3947471"/>
            <a:ext cx="1430549" cy="360000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企业经营管理人员</a:t>
            </a:r>
          </a:p>
        </p:txBody>
      </p:sp>
      <p:sp>
        <p:nvSpPr>
          <p:cNvPr id="38" name="任意多边形 37"/>
          <p:cNvSpPr>
            <a:spLocks/>
          </p:cNvSpPr>
          <p:nvPr/>
        </p:nvSpPr>
        <p:spPr>
          <a:xfrm>
            <a:off x="842441" y="4892229"/>
            <a:ext cx="1430549" cy="360000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军队转业人员、农村转移</a:t>
            </a: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劳动力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9" name="任意多边形 38"/>
          <p:cNvSpPr>
            <a:spLocks/>
          </p:cNvSpPr>
          <p:nvPr/>
        </p:nvSpPr>
        <p:spPr>
          <a:xfrm>
            <a:off x="842441" y="4420906"/>
            <a:ext cx="1430549" cy="360000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院校教师、学生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462441" y="1952230"/>
            <a:ext cx="4413816" cy="3186303"/>
            <a:chOff x="-5166" y="50875"/>
            <a:chExt cx="5314035" cy="3303688"/>
          </a:xfrm>
        </p:grpSpPr>
        <p:sp>
          <p:nvSpPr>
            <p:cNvPr id="41" name="任意多边形 40"/>
            <p:cNvSpPr/>
            <p:nvPr/>
          </p:nvSpPr>
          <p:spPr>
            <a:xfrm>
              <a:off x="-5166" y="50875"/>
              <a:ext cx="5314035" cy="297678"/>
            </a:xfrm>
            <a:custGeom>
              <a:avLst/>
              <a:gdLst>
                <a:gd name="connsiteX0" fmla="*/ 0 w 6094601"/>
                <a:gd name="connsiteY0" fmla="*/ 128191 h 1281906"/>
                <a:gd name="connsiteX1" fmla="*/ 128191 w 6094601"/>
                <a:gd name="connsiteY1" fmla="*/ 0 h 1281906"/>
                <a:gd name="connsiteX2" fmla="*/ 5966410 w 6094601"/>
                <a:gd name="connsiteY2" fmla="*/ 0 h 1281906"/>
                <a:gd name="connsiteX3" fmla="*/ 6094601 w 6094601"/>
                <a:gd name="connsiteY3" fmla="*/ 128191 h 1281906"/>
                <a:gd name="connsiteX4" fmla="*/ 6094601 w 6094601"/>
                <a:gd name="connsiteY4" fmla="*/ 1153715 h 1281906"/>
                <a:gd name="connsiteX5" fmla="*/ 5966410 w 6094601"/>
                <a:gd name="connsiteY5" fmla="*/ 1281906 h 1281906"/>
                <a:gd name="connsiteX6" fmla="*/ 128191 w 6094601"/>
                <a:gd name="connsiteY6" fmla="*/ 1281906 h 1281906"/>
                <a:gd name="connsiteX7" fmla="*/ 0 w 6094601"/>
                <a:gd name="connsiteY7" fmla="*/ 1153715 h 1281906"/>
                <a:gd name="connsiteX8" fmla="*/ 0 w 6094601"/>
                <a:gd name="connsiteY8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601" h="1281906">
                  <a:moveTo>
                    <a:pt x="0" y="128191"/>
                  </a:moveTo>
                  <a:cubicBezTo>
                    <a:pt x="0" y="57393"/>
                    <a:pt x="57393" y="0"/>
                    <a:pt x="128191" y="0"/>
                  </a:cubicBezTo>
                  <a:lnTo>
                    <a:pt x="5966410" y="0"/>
                  </a:lnTo>
                  <a:cubicBezTo>
                    <a:pt x="6037208" y="0"/>
                    <a:pt x="6094601" y="57393"/>
                    <a:pt x="6094601" y="128191"/>
                  </a:cubicBezTo>
                  <a:lnTo>
                    <a:pt x="6094601" y="1153715"/>
                  </a:lnTo>
                  <a:cubicBezTo>
                    <a:pt x="6094601" y="1224513"/>
                    <a:pt x="6037208" y="1281906"/>
                    <a:pt x="5966410" y="1281906"/>
                  </a:cubicBezTo>
                  <a:lnTo>
                    <a:pt x="128191" y="1281906"/>
                  </a:lnTo>
                  <a:cubicBezTo>
                    <a:pt x="57393" y="1281906"/>
                    <a:pt x="0" y="1224513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FFFFFF"/>
                  </a:solidFill>
                  <a:ea typeface="微软雅黑"/>
                  <a:cs typeface="Arial"/>
                </a:rPr>
                <a:t>专业对接产业，项目对接岗位，专创深度融合</a:t>
              </a:r>
              <a:endParaRPr lang="zh-CN" altLang="en-US" sz="1200" dirty="0">
                <a:cs typeface="宋体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-5166" y="1027715"/>
              <a:ext cx="5314034" cy="1636087"/>
              <a:chOff x="-13289" y="1085778"/>
              <a:chExt cx="6039426" cy="1937271"/>
            </a:xfrm>
          </p:grpSpPr>
          <p:sp>
            <p:nvSpPr>
              <p:cNvPr id="44" name="任意多边形 43"/>
              <p:cNvSpPr/>
              <p:nvPr/>
            </p:nvSpPr>
            <p:spPr>
              <a:xfrm>
                <a:off x="-13289" y="1085778"/>
                <a:ext cx="1091463" cy="1937271"/>
              </a:xfrm>
              <a:custGeom>
                <a:avLst/>
                <a:gdLst>
                  <a:gd name="connsiteX0" fmla="*/ 0 w 1169789"/>
                  <a:gd name="connsiteY0" fmla="*/ 116979 h 1281906"/>
                  <a:gd name="connsiteX1" fmla="*/ 116979 w 1169789"/>
                  <a:gd name="connsiteY1" fmla="*/ 0 h 1281906"/>
                  <a:gd name="connsiteX2" fmla="*/ 1052810 w 1169789"/>
                  <a:gd name="connsiteY2" fmla="*/ 0 h 1281906"/>
                  <a:gd name="connsiteX3" fmla="*/ 1169789 w 1169789"/>
                  <a:gd name="connsiteY3" fmla="*/ 116979 h 1281906"/>
                  <a:gd name="connsiteX4" fmla="*/ 1169789 w 1169789"/>
                  <a:gd name="connsiteY4" fmla="*/ 1164927 h 1281906"/>
                  <a:gd name="connsiteX5" fmla="*/ 1052810 w 1169789"/>
                  <a:gd name="connsiteY5" fmla="*/ 1281906 h 1281906"/>
                  <a:gd name="connsiteX6" fmla="*/ 116979 w 1169789"/>
                  <a:gd name="connsiteY6" fmla="*/ 1281906 h 1281906"/>
                  <a:gd name="connsiteX7" fmla="*/ 0 w 1169789"/>
                  <a:gd name="connsiteY7" fmla="*/ 1164927 h 1281906"/>
                  <a:gd name="connsiteX8" fmla="*/ 0 w 1169789"/>
                  <a:gd name="connsiteY8" fmla="*/ 116979 h 12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9789" h="1281906">
                    <a:moveTo>
                      <a:pt x="0" y="116979"/>
                    </a:moveTo>
                    <a:cubicBezTo>
                      <a:pt x="0" y="52373"/>
                      <a:pt x="52373" y="0"/>
                      <a:pt x="116979" y="0"/>
                    </a:cubicBezTo>
                    <a:lnTo>
                      <a:pt x="1052810" y="0"/>
                    </a:lnTo>
                    <a:cubicBezTo>
                      <a:pt x="1117416" y="0"/>
                      <a:pt x="1169789" y="52373"/>
                      <a:pt x="1169789" y="116979"/>
                    </a:cubicBezTo>
                    <a:lnTo>
                      <a:pt x="1169789" y="1164927"/>
                    </a:lnTo>
                    <a:cubicBezTo>
                      <a:pt x="1169789" y="1229533"/>
                      <a:pt x="1117416" y="1281906"/>
                      <a:pt x="1052810" y="1281906"/>
                    </a:cubicBezTo>
                    <a:lnTo>
                      <a:pt x="116979" y="1281906"/>
                    </a:lnTo>
                    <a:cubicBezTo>
                      <a:pt x="52373" y="1281906"/>
                      <a:pt x="0" y="1229533"/>
                      <a:pt x="0" y="1164927"/>
                    </a:cubicBezTo>
                    <a:lnTo>
                      <a:pt x="0" y="116979"/>
                    </a:lnTo>
                    <a:close/>
                  </a:path>
                </a:pathLst>
              </a:custGeom>
              <a:solidFill>
                <a:srgbClr val="00B0F0"/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公共</a:t>
                </a:r>
                <a:endPara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实训</a:t>
                </a:r>
                <a:endPara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中心</a:t>
                </a:r>
                <a:endParaRPr lang="zh-CN" altLang="en-US" sz="1200" dirty="0">
                  <a:ea typeface="微软雅黑" panose="020B0503020204020204" pitchFamily="34" charset="-122"/>
                  <a:cs typeface="宋体"/>
                </a:endParaRPr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1223702" y="1085780"/>
                <a:ext cx="1091463" cy="1937262"/>
              </a:xfrm>
              <a:custGeom>
                <a:avLst/>
                <a:gdLst>
                  <a:gd name="connsiteX0" fmla="*/ 0 w 1169789"/>
                  <a:gd name="connsiteY0" fmla="*/ 116979 h 1281906"/>
                  <a:gd name="connsiteX1" fmla="*/ 116979 w 1169789"/>
                  <a:gd name="connsiteY1" fmla="*/ 0 h 1281906"/>
                  <a:gd name="connsiteX2" fmla="*/ 1052810 w 1169789"/>
                  <a:gd name="connsiteY2" fmla="*/ 0 h 1281906"/>
                  <a:gd name="connsiteX3" fmla="*/ 1169789 w 1169789"/>
                  <a:gd name="connsiteY3" fmla="*/ 116979 h 1281906"/>
                  <a:gd name="connsiteX4" fmla="*/ 1169789 w 1169789"/>
                  <a:gd name="connsiteY4" fmla="*/ 1164927 h 1281906"/>
                  <a:gd name="connsiteX5" fmla="*/ 1052810 w 1169789"/>
                  <a:gd name="connsiteY5" fmla="*/ 1281906 h 1281906"/>
                  <a:gd name="connsiteX6" fmla="*/ 116979 w 1169789"/>
                  <a:gd name="connsiteY6" fmla="*/ 1281906 h 1281906"/>
                  <a:gd name="connsiteX7" fmla="*/ 0 w 1169789"/>
                  <a:gd name="connsiteY7" fmla="*/ 1164927 h 1281906"/>
                  <a:gd name="connsiteX8" fmla="*/ 0 w 1169789"/>
                  <a:gd name="connsiteY8" fmla="*/ 116979 h 12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9789" h="1281906">
                    <a:moveTo>
                      <a:pt x="0" y="116979"/>
                    </a:moveTo>
                    <a:cubicBezTo>
                      <a:pt x="0" y="52373"/>
                      <a:pt x="52373" y="0"/>
                      <a:pt x="116979" y="0"/>
                    </a:cubicBezTo>
                    <a:lnTo>
                      <a:pt x="1052810" y="0"/>
                    </a:lnTo>
                    <a:cubicBezTo>
                      <a:pt x="1117416" y="0"/>
                      <a:pt x="1169789" y="52373"/>
                      <a:pt x="1169789" y="116979"/>
                    </a:cubicBezTo>
                    <a:lnTo>
                      <a:pt x="1169789" y="1164927"/>
                    </a:lnTo>
                    <a:cubicBezTo>
                      <a:pt x="1169789" y="1229533"/>
                      <a:pt x="1117416" y="1281906"/>
                      <a:pt x="1052810" y="1281906"/>
                    </a:cubicBezTo>
                    <a:lnTo>
                      <a:pt x="116979" y="1281906"/>
                    </a:lnTo>
                    <a:cubicBezTo>
                      <a:pt x="52373" y="1281906"/>
                      <a:pt x="0" y="1229533"/>
                      <a:pt x="0" y="1164927"/>
                    </a:cubicBezTo>
                    <a:lnTo>
                      <a:pt x="0" y="116979"/>
                    </a:lnTo>
                    <a:close/>
                  </a:path>
                </a:pathLst>
              </a:custGeom>
              <a:solidFill>
                <a:srgbClr val="0070C0"/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O2O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职业培训</a:t>
                </a:r>
                <a:endPara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与</a:t>
                </a:r>
                <a:endPara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技能鉴定</a:t>
                </a:r>
                <a:endPara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中心</a:t>
                </a: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2460693" y="1085779"/>
                <a:ext cx="1091463" cy="1937262"/>
              </a:xfrm>
              <a:custGeom>
                <a:avLst/>
                <a:gdLst>
                  <a:gd name="connsiteX0" fmla="*/ 0 w 1169789"/>
                  <a:gd name="connsiteY0" fmla="*/ 116979 h 1281906"/>
                  <a:gd name="connsiteX1" fmla="*/ 116979 w 1169789"/>
                  <a:gd name="connsiteY1" fmla="*/ 0 h 1281906"/>
                  <a:gd name="connsiteX2" fmla="*/ 1052810 w 1169789"/>
                  <a:gd name="connsiteY2" fmla="*/ 0 h 1281906"/>
                  <a:gd name="connsiteX3" fmla="*/ 1169789 w 1169789"/>
                  <a:gd name="connsiteY3" fmla="*/ 116979 h 1281906"/>
                  <a:gd name="connsiteX4" fmla="*/ 1169789 w 1169789"/>
                  <a:gd name="connsiteY4" fmla="*/ 1164927 h 1281906"/>
                  <a:gd name="connsiteX5" fmla="*/ 1052810 w 1169789"/>
                  <a:gd name="connsiteY5" fmla="*/ 1281906 h 1281906"/>
                  <a:gd name="connsiteX6" fmla="*/ 116979 w 1169789"/>
                  <a:gd name="connsiteY6" fmla="*/ 1281906 h 1281906"/>
                  <a:gd name="connsiteX7" fmla="*/ 0 w 1169789"/>
                  <a:gd name="connsiteY7" fmla="*/ 1164927 h 1281906"/>
                  <a:gd name="connsiteX8" fmla="*/ 0 w 1169789"/>
                  <a:gd name="connsiteY8" fmla="*/ 116979 h 12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9789" h="1281906">
                    <a:moveTo>
                      <a:pt x="0" y="116979"/>
                    </a:moveTo>
                    <a:cubicBezTo>
                      <a:pt x="0" y="52373"/>
                      <a:pt x="52373" y="0"/>
                      <a:pt x="116979" y="0"/>
                    </a:cubicBezTo>
                    <a:lnTo>
                      <a:pt x="1052810" y="0"/>
                    </a:lnTo>
                    <a:cubicBezTo>
                      <a:pt x="1117416" y="0"/>
                      <a:pt x="1169789" y="52373"/>
                      <a:pt x="1169789" y="116979"/>
                    </a:cubicBezTo>
                    <a:lnTo>
                      <a:pt x="1169789" y="1164927"/>
                    </a:lnTo>
                    <a:cubicBezTo>
                      <a:pt x="1169789" y="1229533"/>
                      <a:pt x="1117416" y="1281906"/>
                      <a:pt x="1052810" y="1281906"/>
                    </a:cubicBezTo>
                    <a:lnTo>
                      <a:pt x="116979" y="1281906"/>
                    </a:lnTo>
                    <a:cubicBezTo>
                      <a:pt x="52373" y="1281906"/>
                      <a:pt x="0" y="1229533"/>
                      <a:pt x="0" y="1164927"/>
                    </a:cubicBezTo>
                    <a:lnTo>
                      <a:pt x="0" y="116979"/>
                    </a:lnTo>
                    <a:close/>
                  </a:path>
                </a:pathLst>
              </a:custGeom>
              <a:solidFill>
                <a:srgbClr val="00B0F0"/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创新</a:t>
                </a:r>
                <a:endPara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创业</a:t>
                </a:r>
                <a:endPara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中心</a:t>
                </a:r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3697684" y="1085779"/>
                <a:ext cx="1091463" cy="1937262"/>
              </a:xfrm>
              <a:custGeom>
                <a:avLst/>
                <a:gdLst>
                  <a:gd name="connsiteX0" fmla="*/ 0 w 1169789"/>
                  <a:gd name="connsiteY0" fmla="*/ 116979 h 1281906"/>
                  <a:gd name="connsiteX1" fmla="*/ 116979 w 1169789"/>
                  <a:gd name="connsiteY1" fmla="*/ 0 h 1281906"/>
                  <a:gd name="connsiteX2" fmla="*/ 1052810 w 1169789"/>
                  <a:gd name="connsiteY2" fmla="*/ 0 h 1281906"/>
                  <a:gd name="connsiteX3" fmla="*/ 1169789 w 1169789"/>
                  <a:gd name="connsiteY3" fmla="*/ 116979 h 1281906"/>
                  <a:gd name="connsiteX4" fmla="*/ 1169789 w 1169789"/>
                  <a:gd name="connsiteY4" fmla="*/ 1164927 h 1281906"/>
                  <a:gd name="connsiteX5" fmla="*/ 1052810 w 1169789"/>
                  <a:gd name="connsiteY5" fmla="*/ 1281906 h 1281906"/>
                  <a:gd name="connsiteX6" fmla="*/ 116979 w 1169789"/>
                  <a:gd name="connsiteY6" fmla="*/ 1281906 h 1281906"/>
                  <a:gd name="connsiteX7" fmla="*/ 0 w 1169789"/>
                  <a:gd name="connsiteY7" fmla="*/ 1164927 h 1281906"/>
                  <a:gd name="connsiteX8" fmla="*/ 0 w 1169789"/>
                  <a:gd name="connsiteY8" fmla="*/ 116979 h 12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9789" h="1281906">
                    <a:moveTo>
                      <a:pt x="0" y="116979"/>
                    </a:moveTo>
                    <a:cubicBezTo>
                      <a:pt x="0" y="52373"/>
                      <a:pt x="52373" y="0"/>
                      <a:pt x="116979" y="0"/>
                    </a:cubicBezTo>
                    <a:lnTo>
                      <a:pt x="1052810" y="0"/>
                    </a:lnTo>
                    <a:cubicBezTo>
                      <a:pt x="1117416" y="0"/>
                      <a:pt x="1169789" y="52373"/>
                      <a:pt x="1169789" y="116979"/>
                    </a:cubicBezTo>
                    <a:lnTo>
                      <a:pt x="1169789" y="1164927"/>
                    </a:lnTo>
                    <a:cubicBezTo>
                      <a:pt x="1169789" y="1229533"/>
                      <a:pt x="1117416" y="1281906"/>
                      <a:pt x="1052810" y="1281906"/>
                    </a:cubicBezTo>
                    <a:lnTo>
                      <a:pt x="116979" y="1281906"/>
                    </a:lnTo>
                    <a:cubicBezTo>
                      <a:pt x="52373" y="1281906"/>
                      <a:pt x="0" y="1229533"/>
                      <a:pt x="0" y="1164927"/>
                    </a:cubicBezTo>
                    <a:lnTo>
                      <a:pt x="0" y="116979"/>
                    </a:lnTo>
                    <a:close/>
                  </a:path>
                </a:pathLst>
              </a:custGeom>
              <a:solidFill>
                <a:srgbClr val="0070C0"/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人才</a:t>
                </a:r>
                <a:endPara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服务</a:t>
                </a:r>
                <a:endPara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中心</a:t>
                </a:r>
                <a:endParaRPr lang="zh-CN" altLang="en-US" sz="1200" dirty="0">
                  <a:ea typeface="微软雅黑" panose="020B0503020204020204" pitchFamily="34" charset="-122"/>
                  <a:cs typeface="宋体"/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4934674" y="1085779"/>
                <a:ext cx="1091463" cy="1937262"/>
              </a:xfrm>
              <a:custGeom>
                <a:avLst/>
                <a:gdLst>
                  <a:gd name="connsiteX0" fmla="*/ 0 w 1169789"/>
                  <a:gd name="connsiteY0" fmla="*/ 116979 h 1281906"/>
                  <a:gd name="connsiteX1" fmla="*/ 116979 w 1169789"/>
                  <a:gd name="connsiteY1" fmla="*/ 0 h 1281906"/>
                  <a:gd name="connsiteX2" fmla="*/ 1052810 w 1169789"/>
                  <a:gd name="connsiteY2" fmla="*/ 0 h 1281906"/>
                  <a:gd name="connsiteX3" fmla="*/ 1169789 w 1169789"/>
                  <a:gd name="connsiteY3" fmla="*/ 116979 h 1281906"/>
                  <a:gd name="connsiteX4" fmla="*/ 1169789 w 1169789"/>
                  <a:gd name="connsiteY4" fmla="*/ 1164927 h 1281906"/>
                  <a:gd name="connsiteX5" fmla="*/ 1052810 w 1169789"/>
                  <a:gd name="connsiteY5" fmla="*/ 1281906 h 1281906"/>
                  <a:gd name="connsiteX6" fmla="*/ 116979 w 1169789"/>
                  <a:gd name="connsiteY6" fmla="*/ 1281906 h 1281906"/>
                  <a:gd name="connsiteX7" fmla="*/ 0 w 1169789"/>
                  <a:gd name="connsiteY7" fmla="*/ 1164927 h 1281906"/>
                  <a:gd name="connsiteX8" fmla="*/ 0 w 1169789"/>
                  <a:gd name="connsiteY8" fmla="*/ 116979 h 12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9789" h="1281906">
                    <a:moveTo>
                      <a:pt x="0" y="116979"/>
                    </a:moveTo>
                    <a:cubicBezTo>
                      <a:pt x="0" y="52373"/>
                      <a:pt x="52373" y="0"/>
                      <a:pt x="116979" y="0"/>
                    </a:cubicBezTo>
                    <a:lnTo>
                      <a:pt x="1052810" y="0"/>
                    </a:lnTo>
                    <a:cubicBezTo>
                      <a:pt x="1117416" y="0"/>
                      <a:pt x="1169789" y="52373"/>
                      <a:pt x="1169789" y="116979"/>
                    </a:cubicBezTo>
                    <a:lnTo>
                      <a:pt x="1169789" y="1164927"/>
                    </a:lnTo>
                    <a:cubicBezTo>
                      <a:pt x="1169789" y="1229533"/>
                      <a:pt x="1117416" y="1281906"/>
                      <a:pt x="1052810" y="1281906"/>
                    </a:cubicBezTo>
                    <a:lnTo>
                      <a:pt x="116979" y="1281906"/>
                    </a:lnTo>
                    <a:cubicBezTo>
                      <a:pt x="52373" y="1281906"/>
                      <a:pt x="0" y="1229533"/>
                      <a:pt x="0" y="1164927"/>
                    </a:cubicBezTo>
                    <a:lnTo>
                      <a:pt x="0" y="116979"/>
                    </a:lnTo>
                    <a:close/>
                  </a:path>
                </a:pathLst>
              </a:custGeom>
              <a:solidFill>
                <a:srgbClr val="00B0F0"/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协同</a:t>
                </a:r>
                <a:endPara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创新</a:t>
                </a:r>
                <a:endPara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/>
                  </a:rPr>
                  <a:t>中心</a:t>
                </a:r>
              </a:p>
            </p:txBody>
          </p:sp>
        </p:grpSp>
        <p:sp>
          <p:nvSpPr>
            <p:cNvPr id="43" name="MH_Title_1"/>
            <p:cNvSpPr txBox="1"/>
            <p:nvPr/>
          </p:nvSpPr>
          <p:spPr>
            <a:xfrm>
              <a:off x="-5166" y="2813959"/>
              <a:ext cx="5314035" cy="540604"/>
            </a:xfrm>
            <a:prstGeom prst="rect">
              <a:avLst/>
            </a:prstGeom>
            <a:solidFill>
              <a:srgbClr val="0070C0"/>
            </a:solidFill>
          </p:spPr>
          <p:txBody>
            <a:bodyPr lIns="0" tIns="0" rIns="0" bIns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rPr>
                <a:t>国匠在线平台（</a:t>
              </a:r>
              <a:r>
                <a:rPr lang="en-US" altLang="zh-CN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rPr>
                <a:t>O2O</a:t>
              </a:r>
              <a:r>
                <a:rPr lang="zh-CN" altLang="en-US" sz="12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/>
                </a:rPr>
                <a:t>）</a:t>
              </a:r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842440" y="1779681"/>
            <a:ext cx="0" cy="42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022073" y="1815708"/>
            <a:ext cx="0" cy="34859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五边形 51"/>
          <p:cNvSpPr/>
          <p:nvPr/>
        </p:nvSpPr>
        <p:spPr>
          <a:xfrm>
            <a:off x="842440" y="1202230"/>
            <a:ext cx="1674000" cy="599999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ea typeface="微软雅黑" panose="020B0503020204020204" pitchFamily="34" charset="-122"/>
              </a:rPr>
              <a:t>服务对象</a:t>
            </a:r>
          </a:p>
        </p:txBody>
      </p:sp>
      <p:sp>
        <p:nvSpPr>
          <p:cNvPr id="73" name="燕尾形 72"/>
          <p:cNvSpPr/>
          <p:nvPr/>
        </p:nvSpPr>
        <p:spPr>
          <a:xfrm>
            <a:off x="2462440" y="1202230"/>
            <a:ext cx="4673882" cy="599999"/>
          </a:xfrm>
          <a:prstGeom prst="chevron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ea typeface="微软雅黑" panose="020B0503020204020204" pitchFamily="34" charset="-122"/>
              </a:rPr>
              <a:t>人才</a:t>
            </a:r>
            <a:r>
              <a:rPr lang="zh-CN" altLang="en-US" sz="12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培养与技术开发服务</a:t>
            </a:r>
            <a:endParaRPr lang="zh-CN" altLang="en-US" sz="12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4" name="燕尾形 73"/>
          <p:cNvSpPr/>
          <p:nvPr/>
        </p:nvSpPr>
        <p:spPr>
          <a:xfrm>
            <a:off x="7136322" y="1202230"/>
            <a:ext cx="1779534" cy="599999"/>
          </a:xfrm>
          <a:prstGeom prst="chevron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ea typeface="微软雅黑" panose="020B0503020204020204" pitchFamily="34" charset="-122"/>
              </a:rPr>
              <a:t>产品</a:t>
            </a:r>
            <a:r>
              <a:rPr lang="zh-CN" altLang="en-US" sz="12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输出</a:t>
            </a:r>
            <a:endParaRPr lang="zh-CN" altLang="en-US" sz="12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xmlns="" id="{06CF8E02-770B-4348-97BE-C6D068C914FB}"/>
              </a:ext>
            </a:extLst>
          </p:cNvPr>
          <p:cNvSpPr/>
          <p:nvPr/>
        </p:nvSpPr>
        <p:spPr>
          <a:xfrm>
            <a:off x="7743637" y="2467750"/>
            <a:ext cx="721121" cy="7057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>
                <a:ea typeface="微软雅黑" panose="020B0503020204020204" pitchFamily="34" charset="-122"/>
              </a:rPr>
              <a:t>就业</a:t>
            </a: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xmlns="" id="{9CED8D4B-62D0-4BC3-AAC3-CB3DB104FD5D}"/>
              </a:ext>
            </a:extLst>
          </p:cNvPr>
          <p:cNvSpPr/>
          <p:nvPr/>
        </p:nvSpPr>
        <p:spPr>
          <a:xfrm>
            <a:off x="7740979" y="3160264"/>
            <a:ext cx="721121" cy="6856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>
                <a:ea typeface="微软雅黑" panose="020B0503020204020204" pitchFamily="34" charset="-122"/>
              </a:rPr>
              <a:t>创业</a:t>
            </a:r>
          </a:p>
        </p:txBody>
      </p:sp>
      <p:sp>
        <p:nvSpPr>
          <p:cNvPr id="77" name="任意多边形 76"/>
          <p:cNvSpPr>
            <a:spLocks/>
          </p:cNvSpPr>
          <p:nvPr/>
        </p:nvSpPr>
        <p:spPr>
          <a:xfrm>
            <a:off x="842441" y="2927980"/>
            <a:ext cx="1430549" cy="360000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跨国公司员工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78" name="任意多边形 77"/>
          <p:cNvSpPr>
            <a:spLocks/>
          </p:cNvSpPr>
          <p:nvPr/>
        </p:nvSpPr>
        <p:spPr>
          <a:xfrm>
            <a:off x="3764221" y="5265022"/>
            <a:ext cx="591755" cy="210000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ea typeface="微软雅黑" panose="020B0503020204020204" pitchFamily="34" charset="-122"/>
              </a:rPr>
              <a:t>平台</a:t>
            </a:r>
          </a:p>
        </p:txBody>
      </p:sp>
      <p:sp>
        <p:nvSpPr>
          <p:cNvPr id="79" name="任意多边形 78"/>
          <p:cNvSpPr>
            <a:spLocks/>
          </p:cNvSpPr>
          <p:nvPr/>
        </p:nvSpPr>
        <p:spPr>
          <a:xfrm>
            <a:off x="4591197" y="5268897"/>
            <a:ext cx="598234" cy="210001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ea typeface="微软雅黑" panose="020B0503020204020204" pitchFamily="34" charset="-122"/>
              </a:rPr>
              <a:t>大数据</a:t>
            </a:r>
          </a:p>
        </p:txBody>
      </p:sp>
      <p:sp>
        <p:nvSpPr>
          <p:cNvPr id="80" name="任意多边形 79"/>
          <p:cNvSpPr>
            <a:spLocks/>
          </p:cNvSpPr>
          <p:nvPr/>
        </p:nvSpPr>
        <p:spPr>
          <a:xfrm>
            <a:off x="5373988" y="5268897"/>
            <a:ext cx="598234" cy="197248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ea typeface="微软雅黑" panose="020B0503020204020204" pitchFamily="34" charset="-122"/>
              </a:rPr>
              <a:t>云计算</a:t>
            </a:r>
          </a:p>
        </p:txBody>
      </p:sp>
      <p:sp>
        <p:nvSpPr>
          <p:cNvPr id="81" name="任意多边形 80"/>
          <p:cNvSpPr>
            <a:spLocks/>
          </p:cNvSpPr>
          <p:nvPr/>
        </p:nvSpPr>
        <p:spPr>
          <a:xfrm>
            <a:off x="6157382" y="5263041"/>
            <a:ext cx="787058" cy="225888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ea typeface="微软雅黑" panose="020B0503020204020204" pitchFamily="34" charset="-122"/>
              </a:rPr>
              <a:t>人工智能</a:t>
            </a:r>
          </a:p>
        </p:txBody>
      </p:sp>
      <p:sp>
        <p:nvSpPr>
          <p:cNvPr id="82" name="任意多边形 81"/>
          <p:cNvSpPr>
            <a:spLocks/>
          </p:cNvSpPr>
          <p:nvPr/>
        </p:nvSpPr>
        <p:spPr>
          <a:xfrm>
            <a:off x="851965" y="3446563"/>
            <a:ext cx="1430549" cy="360000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创业人员</a:t>
            </a:r>
            <a:r>
              <a:rPr lang="en-US" altLang="zh-CN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/</a:t>
            </a: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创客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83" name="右箭头 82"/>
          <p:cNvSpPr/>
          <p:nvPr/>
        </p:nvSpPr>
        <p:spPr>
          <a:xfrm>
            <a:off x="7187664" y="2932266"/>
            <a:ext cx="553315" cy="6265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任意多边形 83"/>
          <p:cNvSpPr>
            <a:spLocks/>
          </p:cNvSpPr>
          <p:nvPr/>
        </p:nvSpPr>
        <p:spPr>
          <a:xfrm>
            <a:off x="2321542" y="5265022"/>
            <a:ext cx="1285327" cy="210000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ea typeface="微软雅黑" panose="020B0503020204020204" pitchFamily="34" charset="-122"/>
              </a:rPr>
              <a:t>技术支撑</a:t>
            </a:r>
          </a:p>
        </p:txBody>
      </p:sp>
      <p:sp>
        <p:nvSpPr>
          <p:cNvPr id="85" name="任意多边形 84"/>
          <p:cNvSpPr>
            <a:spLocks/>
          </p:cNvSpPr>
          <p:nvPr/>
        </p:nvSpPr>
        <p:spPr>
          <a:xfrm>
            <a:off x="2640522" y="2325412"/>
            <a:ext cx="1134280" cy="193367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B0F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支柱产业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86" name="任意多边形 85"/>
          <p:cNvSpPr>
            <a:spLocks/>
          </p:cNvSpPr>
          <p:nvPr/>
        </p:nvSpPr>
        <p:spPr>
          <a:xfrm>
            <a:off x="3893144" y="2333788"/>
            <a:ext cx="1134280" cy="193367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B0F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高新技术产业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87" name="任意多边形 86"/>
          <p:cNvSpPr>
            <a:spLocks/>
          </p:cNvSpPr>
          <p:nvPr/>
        </p:nvSpPr>
        <p:spPr>
          <a:xfrm>
            <a:off x="5171440" y="2333788"/>
            <a:ext cx="1134280" cy="193367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B0F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地方特色产业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88" name="任意多边形 87"/>
          <p:cNvSpPr>
            <a:spLocks/>
          </p:cNvSpPr>
          <p:nvPr/>
        </p:nvSpPr>
        <p:spPr>
          <a:xfrm>
            <a:off x="2435136" y="2564093"/>
            <a:ext cx="813440" cy="193367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人才培训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89" name="任意多边形 88"/>
          <p:cNvSpPr>
            <a:spLocks/>
          </p:cNvSpPr>
          <p:nvPr/>
        </p:nvSpPr>
        <p:spPr>
          <a:xfrm>
            <a:off x="3299232" y="2572469"/>
            <a:ext cx="813440" cy="193367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技能鉴定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0" name="任意多边形 89"/>
          <p:cNvSpPr>
            <a:spLocks/>
          </p:cNvSpPr>
          <p:nvPr/>
        </p:nvSpPr>
        <p:spPr>
          <a:xfrm>
            <a:off x="4163328" y="2572469"/>
            <a:ext cx="813440" cy="193367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技能竞赛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1" name="任意多边形 90"/>
          <p:cNvSpPr>
            <a:spLocks/>
          </p:cNvSpPr>
          <p:nvPr/>
        </p:nvSpPr>
        <p:spPr>
          <a:xfrm>
            <a:off x="5078080" y="2572469"/>
            <a:ext cx="813440" cy="193367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项目</a:t>
            </a: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开发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2" name="任意多边形 91"/>
          <p:cNvSpPr>
            <a:spLocks/>
          </p:cNvSpPr>
          <p:nvPr/>
        </p:nvSpPr>
        <p:spPr>
          <a:xfrm>
            <a:off x="5963528" y="2572469"/>
            <a:ext cx="813440" cy="193367"/>
          </a:xfrm>
          <a:custGeom>
            <a:avLst/>
            <a:gdLst>
              <a:gd name="connsiteX0" fmla="*/ 0 w 1169789"/>
              <a:gd name="connsiteY0" fmla="*/ 116979 h 1281906"/>
              <a:gd name="connsiteX1" fmla="*/ 116979 w 1169789"/>
              <a:gd name="connsiteY1" fmla="*/ 0 h 1281906"/>
              <a:gd name="connsiteX2" fmla="*/ 1052810 w 1169789"/>
              <a:gd name="connsiteY2" fmla="*/ 0 h 1281906"/>
              <a:gd name="connsiteX3" fmla="*/ 1169789 w 1169789"/>
              <a:gd name="connsiteY3" fmla="*/ 116979 h 1281906"/>
              <a:gd name="connsiteX4" fmla="*/ 1169789 w 1169789"/>
              <a:gd name="connsiteY4" fmla="*/ 1164927 h 1281906"/>
              <a:gd name="connsiteX5" fmla="*/ 1052810 w 1169789"/>
              <a:gd name="connsiteY5" fmla="*/ 1281906 h 1281906"/>
              <a:gd name="connsiteX6" fmla="*/ 116979 w 1169789"/>
              <a:gd name="connsiteY6" fmla="*/ 1281906 h 1281906"/>
              <a:gd name="connsiteX7" fmla="*/ 0 w 1169789"/>
              <a:gd name="connsiteY7" fmla="*/ 1164927 h 1281906"/>
              <a:gd name="connsiteX8" fmla="*/ 0 w 1169789"/>
              <a:gd name="connsiteY8" fmla="*/ 116979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9789" h="1281906">
                <a:moveTo>
                  <a:pt x="0" y="116979"/>
                </a:moveTo>
                <a:cubicBezTo>
                  <a:pt x="0" y="52373"/>
                  <a:pt x="52373" y="0"/>
                  <a:pt x="116979" y="0"/>
                </a:cubicBezTo>
                <a:lnTo>
                  <a:pt x="1052810" y="0"/>
                </a:lnTo>
                <a:cubicBezTo>
                  <a:pt x="1117416" y="0"/>
                  <a:pt x="1169789" y="52373"/>
                  <a:pt x="1169789" y="116979"/>
                </a:cubicBezTo>
                <a:lnTo>
                  <a:pt x="1169789" y="1164927"/>
                </a:lnTo>
                <a:cubicBezTo>
                  <a:pt x="1169789" y="1229533"/>
                  <a:pt x="1117416" y="1281906"/>
                  <a:pt x="1052810" y="1281906"/>
                </a:cubicBezTo>
                <a:lnTo>
                  <a:pt x="116979" y="1281906"/>
                </a:lnTo>
                <a:cubicBezTo>
                  <a:pt x="52373" y="1281906"/>
                  <a:pt x="0" y="1229533"/>
                  <a:pt x="0" y="1164927"/>
                </a:cubicBezTo>
                <a:lnTo>
                  <a:pt x="0" y="116979"/>
                </a:lnTo>
                <a:close/>
              </a:path>
            </a:pathLst>
          </a:custGeom>
          <a:solidFill>
            <a:srgbClr val="0070C0"/>
          </a:solidFill>
        </p:spPr>
        <p:txBody>
          <a:bodyPr vert="horz"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ea typeface="微软雅黑" panose="020B0503020204020204" pitchFamily="34" charset="-122"/>
                <a:cs typeface="Arial"/>
              </a:rPr>
              <a:t>技术推广</a:t>
            </a:r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391703" y="2274126"/>
            <a:ext cx="4597474" cy="4889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xmlns="" id="{06CF8E02-770B-4348-97BE-C6D068C914FB}"/>
              </a:ext>
            </a:extLst>
          </p:cNvPr>
          <p:cNvSpPr/>
          <p:nvPr/>
        </p:nvSpPr>
        <p:spPr>
          <a:xfrm>
            <a:off x="7763728" y="4092801"/>
            <a:ext cx="721121" cy="7057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 smtClean="0">
                <a:ea typeface="微软雅黑" panose="020B0503020204020204" pitchFamily="34" charset="-122"/>
              </a:rPr>
              <a:t>开发</a:t>
            </a:r>
            <a:endParaRPr lang="zh-CN" altLang="en-US" sz="1200" b="1" dirty="0">
              <a:ea typeface="微软雅黑" panose="020B0503020204020204" pitchFamily="34" charset="-122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xmlns="" id="{9CED8D4B-62D0-4BC3-AAC3-CB3DB104FD5D}"/>
              </a:ext>
            </a:extLst>
          </p:cNvPr>
          <p:cNvSpPr/>
          <p:nvPr/>
        </p:nvSpPr>
        <p:spPr>
          <a:xfrm>
            <a:off x="7762687" y="4793206"/>
            <a:ext cx="721121" cy="6856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b="1" dirty="0" smtClean="0">
                <a:ea typeface="微软雅黑" panose="020B0503020204020204" pitchFamily="34" charset="-122"/>
              </a:rPr>
              <a:t>推广</a:t>
            </a:r>
            <a:endParaRPr lang="zh-CN" altLang="en-US" sz="1200" b="1" dirty="0">
              <a:ea typeface="微软雅黑" panose="020B0503020204020204" pitchFamily="34" charset="-122"/>
            </a:endParaRPr>
          </a:p>
        </p:txBody>
      </p:sp>
      <p:sp>
        <p:nvSpPr>
          <p:cNvPr id="96" name="右箭头 95"/>
          <p:cNvSpPr/>
          <p:nvPr/>
        </p:nvSpPr>
        <p:spPr>
          <a:xfrm>
            <a:off x="7197189" y="4511958"/>
            <a:ext cx="553315" cy="62657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直接连接符 107"/>
          <p:cNvCxnSpPr/>
          <p:nvPr/>
        </p:nvCxnSpPr>
        <p:spPr>
          <a:xfrm>
            <a:off x="1326313" y="337345"/>
            <a:ext cx="73501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08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1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9201" y="625252"/>
            <a:ext cx="2294223" cy="51772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（五）建设任务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50" name="MH_Text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85535" y="3222860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MH_Text_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57180" y="3007394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346736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椭圆 160"/>
          <p:cNvSpPr/>
          <p:nvPr/>
        </p:nvSpPr>
        <p:spPr>
          <a:xfrm>
            <a:off x="4618076" y="2743224"/>
            <a:ext cx="1620000" cy="16800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椭圆 161"/>
          <p:cNvSpPr/>
          <p:nvPr/>
        </p:nvSpPr>
        <p:spPr>
          <a:xfrm>
            <a:off x="4031745" y="2193227"/>
            <a:ext cx="2700000" cy="2760000"/>
          </a:xfrm>
          <a:prstGeom prst="ellipse">
            <a:avLst/>
          </a:prstGeom>
          <a:noFill/>
          <a:ln>
            <a:solidFill>
              <a:srgbClr val="0070C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椭圆 162"/>
          <p:cNvSpPr/>
          <p:nvPr/>
        </p:nvSpPr>
        <p:spPr>
          <a:xfrm>
            <a:off x="3611663" y="1763813"/>
            <a:ext cx="3510000" cy="3600000"/>
          </a:xfrm>
          <a:prstGeom prst="ellipse">
            <a:avLst/>
          </a:prstGeom>
          <a:noFill/>
          <a:ln>
            <a:solidFill>
              <a:srgbClr val="0070C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5830679" y="4297780"/>
            <a:ext cx="1080000" cy="1080000"/>
          </a:xfrm>
          <a:prstGeom prst="ellipse">
            <a:avLst/>
          </a:prstGeom>
          <a:solidFill>
            <a:srgbClr val="345E8C"/>
          </a:solidFill>
          <a:ln>
            <a:solidFill>
              <a:srgbClr val="345E8C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协同创新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</a:p>
        </p:txBody>
      </p:sp>
      <p:sp>
        <p:nvSpPr>
          <p:cNvPr id="165" name="椭圆 164"/>
          <p:cNvSpPr/>
          <p:nvPr/>
        </p:nvSpPr>
        <p:spPr>
          <a:xfrm>
            <a:off x="4031746" y="4297780"/>
            <a:ext cx="1080000" cy="1080000"/>
          </a:xfrm>
          <a:prstGeom prst="ellipse">
            <a:avLst/>
          </a:prstGeom>
          <a:solidFill>
            <a:srgbClr val="345E8C"/>
          </a:solidFill>
          <a:ln>
            <a:solidFill>
              <a:srgbClr val="345E8C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O2O</a:t>
            </a:r>
            <a:r>
              <a:rPr lang="zh-CN" alt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社会培训与职业技能鉴定</a:t>
            </a:r>
            <a:endParaRPr lang="en-US" altLang="zh-CN" sz="1200" b="1" dirty="0">
              <a:solidFill>
                <a:srgbClr val="FFFFFF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中心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6" name="椭圆 165"/>
          <p:cNvSpPr/>
          <p:nvPr/>
        </p:nvSpPr>
        <p:spPr>
          <a:xfrm>
            <a:off x="6380999" y="2558988"/>
            <a:ext cx="1263783" cy="1319318"/>
          </a:xfrm>
          <a:prstGeom prst="ellipse">
            <a:avLst/>
          </a:prstGeom>
          <a:noFill/>
          <a:ln>
            <a:solidFill>
              <a:srgbClr val="4C81BC"/>
            </a:solidFill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椭圆 166"/>
          <p:cNvSpPr/>
          <p:nvPr/>
        </p:nvSpPr>
        <p:spPr>
          <a:xfrm>
            <a:off x="6470803" y="2672649"/>
            <a:ext cx="1080000" cy="1080000"/>
          </a:xfrm>
          <a:prstGeom prst="ellipse">
            <a:avLst/>
          </a:prstGeom>
          <a:solidFill>
            <a:srgbClr val="345E8C"/>
          </a:solidFill>
          <a:ln>
            <a:solidFill>
              <a:srgbClr val="345E8C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创业孵化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</a:p>
        </p:txBody>
      </p:sp>
      <p:sp>
        <p:nvSpPr>
          <p:cNvPr id="168" name="椭圆 167"/>
          <p:cNvSpPr/>
          <p:nvPr/>
        </p:nvSpPr>
        <p:spPr>
          <a:xfrm>
            <a:off x="6679811" y="4287002"/>
            <a:ext cx="486000" cy="480000"/>
          </a:xfrm>
          <a:prstGeom prst="ellipse">
            <a:avLst/>
          </a:prstGeom>
          <a:solidFill>
            <a:srgbClr val="BDD4DF"/>
          </a:solidFill>
          <a:ln>
            <a:solidFill>
              <a:srgbClr val="BDD4D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9" name="椭圆 168"/>
          <p:cNvSpPr/>
          <p:nvPr/>
        </p:nvSpPr>
        <p:spPr>
          <a:xfrm>
            <a:off x="3204198" y="2693780"/>
            <a:ext cx="1080000" cy="1080000"/>
          </a:xfrm>
          <a:prstGeom prst="ellipse">
            <a:avLst/>
          </a:prstGeom>
          <a:solidFill>
            <a:srgbClr val="345E8C"/>
          </a:solidFill>
          <a:ln>
            <a:solidFill>
              <a:srgbClr val="345E8C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人才服务</a:t>
            </a:r>
            <a:endParaRPr lang="en-US" altLang="zh-CN" sz="1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中心</a:t>
            </a:r>
          </a:p>
        </p:txBody>
      </p:sp>
      <p:sp>
        <p:nvSpPr>
          <p:cNvPr id="170" name="椭圆 169"/>
          <p:cNvSpPr/>
          <p:nvPr/>
        </p:nvSpPr>
        <p:spPr>
          <a:xfrm>
            <a:off x="3106538" y="2586360"/>
            <a:ext cx="1263783" cy="1319319"/>
          </a:xfrm>
          <a:prstGeom prst="ellipse">
            <a:avLst/>
          </a:prstGeom>
          <a:noFill/>
          <a:ln>
            <a:solidFill>
              <a:srgbClr val="4C81BC"/>
            </a:solidFill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2790122" y="2322280"/>
            <a:ext cx="821120" cy="324032"/>
            <a:chOff x="4343753" y="2417289"/>
            <a:chExt cx="1216434" cy="459825"/>
          </a:xfrm>
          <a:scene3d>
            <a:camera prst="orthographicFront">
              <a:rot lat="0" lon="0" rev="0"/>
            </a:camera>
            <a:lightRig rig="threePt" dir="t"/>
          </a:scene3d>
        </p:grpSpPr>
        <p:cxnSp>
          <p:nvCxnSpPr>
            <p:cNvPr id="172" name="直接连接符 171"/>
            <p:cNvCxnSpPr/>
            <p:nvPr/>
          </p:nvCxnSpPr>
          <p:spPr>
            <a:xfrm>
              <a:off x="5351865" y="2417289"/>
              <a:ext cx="120285" cy="3357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4343753" y="2421674"/>
              <a:ext cx="10081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椭圆 173"/>
            <p:cNvSpPr/>
            <p:nvPr/>
          </p:nvSpPr>
          <p:spPr>
            <a:xfrm>
              <a:off x="5383785" y="2700712"/>
              <a:ext cx="176402" cy="176402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2727308" y="2114270"/>
            <a:ext cx="952765" cy="2105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71323" tIns="35662" rIns="71323" bIns="35662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人才服务体系</a:t>
            </a:r>
          </a:p>
        </p:txBody>
      </p:sp>
      <p:sp>
        <p:nvSpPr>
          <p:cNvPr id="176" name="椭圆 175"/>
          <p:cNvSpPr/>
          <p:nvPr/>
        </p:nvSpPr>
        <p:spPr>
          <a:xfrm>
            <a:off x="3623306" y="4613385"/>
            <a:ext cx="486000" cy="480000"/>
          </a:xfrm>
          <a:prstGeom prst="ellipse">
            <a:avLst/>
          </a:prstGeom>
          <a:solidFill>
            <a:srgbClr val="BDD4DF"/>
          </a:solidFill>
          <a:ln>
            <a:solidFill>
              <a:srgbClr val="BDD4D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7005746" y="678722"/>
            <a:ext cx="679362" cy="59139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71323" tIns="35662" rIns="71323" bIns="35662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师资队伍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  <a:p>
            <a:pPr>
              <a:lnSpc>
                <a:spcPct val="125000"/>
              </a:lnSpc>
            </a:pP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技能竞赛</a:t>
            </a:r>
          </a:p>
        </p:txBody>
      </p:sp>
      <p:grpSp>
        <p:nvGrpSpPr>
          <p:cNvPr id="178" name="组合 177"/>
          <p:cNvGrpSpPr/>
          <p:nvPr/>
        </p:nvGrpSpPr>
        <p:grpSpPr>
          <a:xfrm>
            <a:off x="4513569" y="1008257"/>
            <a:ext cx="1836000" cy="1715263"/>
            <a:chOff x="2693623" y="3665684"/>
            <a:chExt cx="2448000" cy="2058316"/>
          </a:xfrm>
        </p:grpSpPr>
        <p:sp>
          <p:nvSpPr>
            <p:cNvPr id="179" name="椭圆 178"/>
            <p:cNvSpPr/>
            <p:nvPr/>
          </p:nvSpPr>
          <p:spPr>
            <a:xfrm>
              <a:off x="3132719" y="4356000"/>
              <a:ext cx="1440000" cy="129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公共实训中心</a:t>
              </a:r>
            </a:p>
          </p:txBody>
        </p:sp>
        <p:grpSp>
          <p:nvGrpSpPr>
            <p:cNvPr id="180" name="组合 179"/>
            <p:cNvGrpSpPr/>
            <p:nvPr/>
          </p:nvGrpSpPr>
          <p:grpSpPr>
            <a:xfrm rot="10800000">
              <a:off x="2700767" y="3665684"/>
              <a:ext cx="2304000" cy="2030973"/>
              <a:chOff x="3564160" y="1461027"/>
              <a:chExt cx="2304000" cy="2030973"/>
            </a:xfrm>
          </p:grpSpPr>
          <p:sp>
            <p:nvSpPr>
              <p:cNvPr id="185" name="椭圆 184"/>
              <p:cNvSpPr/>
              <p:nvPr/>
            </p:nvSpPr>
            <p:spPr>
              <a:xfrm>
                <a:off x="3841304" y="1479027"/>
                <a:ext cx="1728000" cy="1530000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dash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椭圆 185"/>
              <p:cNvSpPr/>
              <p:nvPr/>
            </p:nvSpPr>
            <p:spPr>
              <a:xfrm>
                <a:off x="3564160" y="1476000"/>
                <a:ext cx="2304000" cy="2016000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dash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椭圆 186"/>
              <p:cNvSpPr/>
              <p:nvPr/>
            </p:nvSpPr>
            <p:spPr>
              <a:xfrm>
                <a:off x="3751304" y="1461027"/>
                <a:ext cx="1944000" cy="1764000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dash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1" name="椭圆 180"/>
            <p:cNvSpPr/>
            <p:nvPr/>
          </p:nvSpPr>
          <p:spPr>
            <a:xfrm>
              <a:off x="4493623" y="4328657"/>
              <a:ext cx="648000" cy="57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94B2C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椭圆 181"/>
            <p:cNvSpPr/>
            <p:nvPr/>
          </p:nvSpPr>
          <p:spPr>
            <a:xfrm>
              <a:off x="2693623" y="4328657"/>
              <a:ext cx="648000" cy="57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94B2C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椭圆 182"/>
            <p:cNvSpPr/>
            <p:nvPr/>
          </p:nvSpPr>
          <p:spPr>
            <a:xfrm>
              <a:off x="2874000" y="5148000"/>
              <a:ext cx="648000" cy="57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94B2C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椭圆 183"/>
            <p:cNvSpPr/>
            <p:nvPr/>
          </p:nvSpPr>
          <p:spPr>
            <a:xfrm>
              <a:off x="4140671" y="5148000"/>
              <a:ext cx="648000" cy="576000"/>
            </a:xfrm>
            <a:prstGeom prst="ellipse">
              <a:avLst/>
            </a:prstGeom>
            <a:solidFill>
              <a:srgbClr val="94B2CE"/>
            </a:solidFill>
            <a:ln>
              <a:solidFill>
                <a:srgbClr val="94B2C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7561864" y="1898943"/>
            <a:ext cx="555592" cy="210520"/>
          </a:xfrm>
          <a:prstGeom prst="rect">
            <a:avLst/>
          </a:prstGeom>
          <a:noFill/>
          <a:ln w="9525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71323" tIns="35662" rIns="71323" bIns="35662" rtlCol="0">
            <a:spAutoFit/>
          </a:bodyPr>
          <a:lstStyle/>
          <a:p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7421913" y="1624240"/>
            <a:ext cx="822844" cy="487519"/>
          </a:xfrm>
          <a:prstGeom prst="rect">
            <a:avLst/>
          </a:prstGeom>
          <a:noFill/>
          <a:ln w="9525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71323" tIns="35662" rIns="71323" bIns="3566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基地信息化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基地文化</a:t>
            </a:r>
          </a:p>
        </p:txBody>
      </p:sp>
      <p:sp>
        <p:nvSpPr>
          <p:cNvPr id="190" name="矩形 189"/>
          <p:cNvSpPr/>
          <p:nvPr/>
        </p:nvSpPr>
        <p:spPr>
          <a:xfrm>
            <a:off x="157630" y="2599822"/>
            <a:ext cx="2479995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一个基地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ea typeface="微软雅黑" panose="020B0503020204020204" pitchFamily="34" charset="-122"/>
              </a:rPr>
              <a:t> + </a:t>
            </a: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五个中心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7462" indent="-26746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公共实训中心为核心；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7462" indent="-26746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大中心，齐头并进。</a:t>
            </a:r>
            <a:endParaRPr lang="zh-CN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下箭头 190"/>
          <p:cNvSpPr/>
          <p:nvPr/>
        </p:nvSpPr>
        <p:spPr>
          <a:xfrm>
            <a:off x="1110312" y="3916510"/>
            <a:ext cx="432000" cy="4800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191"/>
          <p:cNvSpPr/>
          <p:nvPr/>
        </p:nvSpPr>
        <p:spPr>
          <a:xfrm>
            <a:off x="383678" y="4521792"/>
            <a:ext cx="1944000" cy="441352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ea typeface="微软雅黑" panose="020B0503020204020204" pitchFamily="34" charset="-122"/>
              </a:rPr>
              <a:t>综合性、体系化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MH_SubTitle_1">
            <a:hlinkClick r:id="rId6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399168" y="1629742"/>
            <a:ext cx="2078367" cy="44596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>
              <a:lnSpc>
                <a:spcPct val="75000"/>
              </a:lnSpc>
              <a:defRPr/>
            </a:pPr>
            <a:r>
              <a:rPr lang="zh-CN" altLang="en-US" sz="2200" b="1" dirty="0" smtClean="0">
                <a:solidFill>
                  <a:schemeClr val="accent1">
                    <a:lumMod val="75000"/>
                  </a:schemeClr>
                </a:solidFill>
                <a:ea typeface="微软雅黑" pitchFamily="34" charset="-122"/>
                <a:cs typeface="Arial" panose="020B0604020202020204" pitchFamily="34" charset="0"/>
              </a:rPr>
              <a:t>基地总体构成</a:t>
            </a:r>
            <a:endParaRPr lang="en-US" altLang="zh-CN" sz="2200" b="1" dirty="0">
              <a:solidFill>
                <a:schemeClr val="accent1">
                  <a:lumMod val="75000"/>
                </a:schemeClr>
              </a:solidFill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194" name="组合 193"/>
          <p:cNvGrpSpPr/>
          <p:nvPr/>
        </p:nvGrpSpPr>
        <p:grpSpPr>
          <a:xfrm>
            <a:off x="6183420" y="1872033"/>
            <a:ext cx="1890138" cy="683643"/>
            <a:chOff x="3707904" y="2374041"/>
            <a:chExt cx="2520184" cy="820372"/>
          </a:xfrm>
        </p:grpSpPr>
        <p:cxnSp>
          <p:nvCxnSpPr>
            <p:cNvPr id="195" name="直接连接符 194"/>
            <p:cNvCxnSpPr/>
            <p:nvPr/>
          </p:nvCxnSpPr>
          <p:spPr>
            <a:xfrm>
              <a:off x="5364088" y="2374041"/>
              <a:ext cx="864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 flipV="1">
              <a:off x="3773055" y="2374041"/>
              <a:ext cx="1591033" cy="746742"/>
            </a:xfrm>
            <a:prstGeom prst="line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椭圆 196"/>
            <p:cNvSpPr/>
            <p:nvPr/>
          </p:nvSpPr>
          <p:spPr>
            <a:xfrm>
              <a:off x="3707904" y="3045243"/>
              <a:ext cx="158766" cy="14917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8" name="组合 197"/>
          <p:cNvGrpSpPr/>
          <p:nvPr/>
        </p:nvGrpSpPr>
        <p:grpSpPr>
          <a:xfrm>
            <a:off x="6669980" y="2092814"/>
            <a:ext cx="1404084" cy="404538"/>
            <a:chOff x="3707904" y="2708968"/>
            <a:chExt cx="1872112" cy="485445"/>
          </a:xfrm>
        </p:grpSpPr>
        <p:cxnSp>
          <p:nvCxnSpPr>
            <p:cNvPr id="199" name="直接连接符 198"/>
            <p:cNvCxnSpPr/>
            <p:nvPr/>
          </p:nvCxnSpPr>
          <p:spPr>
            <a:xfrm>
              <a:off x="4716016" y="2708968"/>
              <a:ext cx="864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cxnSpLocks noChangeAspect="1"/>
            </p:cNvCxnSpPr>
            <p:nvPr/>
          </p:nvCxnSpPr>
          <p:spPr>
            <a:xfrm flipV="1">
              <a:off x="3795584" y="2708968"/>
              <a:ext cx="920432" cy="432000"/>
            </a:xfrm>
            <a:prstGeom prst="line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椭圆 200"/>
            <p:cNvSpPr/>
            <p:nvPr/>
          </p:nvSpPr>
          <p:spPr>
            <a:xfrm>
              <a:off x="3707904" y="3045243"/>
              <a:ext cx="158766" cy="14917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2" name="TextBox 201"/>
          <p:cNvSpPr txBox="1"/>
          <p:nvPr/>
        </p:nvSpPr>
        <p:spPr>
          <a:xfrm>
            <a:off x="2597169" y="3941044"/>
            <a:ext cx="954646" cy="2105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71323" tIns="35662" rIns="71323" bIns="35662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国匠在线平台</a:t>
            </a:r>
          </a:p>
        </p:txBody>
      </p:sp>
      <p:grpSp>
        <p:nvGrpSpPr>
          <p:cNvPr id="203" name="组合 202"/>
          <p:cNvGrpSpPr/>
          <p:nvPr/>
        </p:nvGrpSpPr>
        <p:grpSpPr>
          <a:xfrm>
            <a:off x="2637625" y="4147296"/>
            <a:ext cx="1463826" cy="332952"/>
            <a:chOff x="3643051" y="3533514"/>
            <a:chExt cx="1951768" cy="399542"/>
          </a:xfrm>
        </p:grpSpPr>
        <p:cxnSp>
          <p:nvCxnSpPr>
            <p:cNvPr id="204" name="直接连接符 203"/>
            <p:cNvCxnSpPr/>
            <p:nvPr/>
          </p:nvCxnSpPr>
          <p:spPr>
            <a:xfrm>
              <a:off x="4550382" y="3533514"/>
              <a:ext cx="965201" cy="280209"/>
            </a:xfrm>
            <a:prstGeom prst="line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3643051" y="3533514"/>
              <a:ext cx="907331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椭圆 205"/>
            <p:cNvSpPr/>
            <p:nvPr/>
          </p:nvSpPr>
          <p:spPr>
            <a:xfrm>
              <a:off x="5436052" y="3783887"/>
              <a:ext cx="158767" cy="149169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7" name="矩形 206"/>
          <p:cNvSpPr/>
          <p:nvPr/>
        </p:nvSpPr>
        <p:spPr>
          <a:xfrm>
            <a:off x="4607014" y="3193156"/>
            <a:ext cx="1628852" cy="716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国泰安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公共实训基地</a:t>
            </a:r>
            <a:endParaRPr lang="zh-CN" altLang="en-US" sz="1900" dirty="0"/>
          </a:p>
        </p:txBody>
      </p:sp>
      <p:grpSp>
        <p:nvGrpSpPr>
          <p:cNvPr id="208" name="组合 207"/>
          <p:cNvGrpSpPr/>
          <p:nvPr/>
        </p:nvGrpSpPr>
        <p:grpSpPr>
          <a:xfrm>
            <a:off x="7200177" y="2441460"/>
            <a:ext cx="1361213" cy="243479"/>
            <a:chOff x="2051720" y="2348880"/>
            <a:chExt cx="1814950" cy="292175"/>
          </a:xfrm>
        </p:grpSpPr>
        <p:cxnSp>
          <p:nvCxnSpPr>
            <p:cNvPr id="209" name="直接连接符 208"/>
            <p:cNvCxnSpPr/>
            <p:nvPr/>
          </p:nvCxnSpPr>
          <p:spPr>
            <a:xfrm flipV="1">
              <a:off x="2148934" y="2348880"/>
              <a:ext cx="478828" cy="205922"/>
            </a:xfrm>
            <a:prstGeom prst="line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2627762" y="2348880"/>
              <a:ext cx="12389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椭圆 210"/>
            <p:cNvSpPr/>
            <p:nvPr/>
          </p:nvSpPr>
          <p:spPr>
            <a:xfrm>
              <a:off x="2051720" y="2491885"/>
              <a:ext cx="158766" cy="14917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2" name="TextBox 211"/>
          <p:cNvSpPr txBox="1"/>
          <p:nvPr/>
        </p:nvSpPr>
        <p:spPr>
          <a:xfrm>
            <a:off x="7561863" y="2239013"/>
            <a:ext cx="1111186" cy="2105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71323" tIns="35662" rIns="71323" bIns="35662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创新创业服务体系</a:t>
            </a:r>
          </a:p>
        </p:txBody>
      </p:sp>
      <p:grpSp>
        <p:nvGrpSpPr>
          <p:cNvPr id="213" name="组合 212"/>
          <p:cNvGrpSpPr/>
          <p:nvPr/>
        </p:nvGrpSpPr>
        <p:grpSpPr>
          <a:xfrm>
            <a:off x="5323569" y="1200734"/>
            <a:ext cx="1723148" cy="263742"/>
            <a:chOff x="3193744" y="2851200"/>
            <a:chExt cx="2297530" cy="316490"/>
          </a:xfrm>
        </p:grpSpPr>
        <p:cxnSp>
          <p:nvCxnSpPr>
            <p:cNvPr id="214" name="直接连接符 213"/>
            <p:cNvCxnSpPr/>
            <p:nvPr/>
          </p:nvCxnSpPr>
          <p:spPr>
            <a:xfrm flipV="1">
              <a:off x="3273127" y="2852936"/>
              <a:ext cx="434777" cy="2375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3707904" y="2851200"/>
              <a:ext cx="17833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椭圆 215"/>
            <p:cNvSpPr/>
            <p:nvPr/>
          </p:nvSpPr>
          <p:spPr>
            <a:xfrm>
              <a:off x="3193744" y="3018520"/>
              <a:ext cx="158766" cy="14917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5323569" y="1005734"/>
            <a:ext cx="1723148" cy="263742"/>
            <a:chOff x="3193744" y="2851200"/>
            <a:chExt cx="2297530" cy="316490"/>
          </a:xfrm>
        </p:grpSpPr>
        <p:cxnSp>
          <p:nvCxnSpPr>
            <p:cNvPr id="218" name="直接连接符 217"/>
            <p:cNvCxnSpPr/>
            <p:nvPr/>
          </p:nvCxnSpPr>
          <p:spPr>
            <a:xfrm flipV="1">
              <a:off x="3273127" y="2852936"/>
              <a:ext cx="434777" cy="2375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>
              <a:off x="3707904" y="2851200"/>
              <a:ext cx="17833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椭圆 219"/>
            <p:cNvSpPr/>
            <p:nvPr/>
          </p:nvSpPr>
          <p:spPr>
            <a:xfrm>
              <a:off x="3193744" y="3018520"/>
              <a:ext cx="158766" cy="14917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5323569" y="810734"/>
            <a:ext cx="1723148" cy="263742"/>
            <a:chOff x="3193744" y="2851200"/>
            <a:chExt cx="2297530" cy="316490"/>
          </a:xfrm>
        </p:grpSpPr>
        <p:cxnSp>
          <p:nvCxnSpPr>
            <p:cNvPr id="222" name="直接连接符 221"/>
            <p:cNvCxnSpPr/>
            <p:nvPr/>
          </p:nvCxnSpPr>
          <p:spPr>
            <a:xfrm flipV="1">
              <a:off x="3273127" y="2852936"/>
              <a:ext cx="434777" cy="2375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>
              <a:off x="3707904" y="2851200"/>
              <a:ext cx="17833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椭圆 223"/>
            <p:cNvSpPr/>
            <p:nvPr/>
          </p:nvSpPr>
          <p:spPr>
            <a:xfrm>
              <a:off x="3193744" y="3018520"/>
              <a:ext cx="158766" cy="14917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5" name="矩形 224"/>
          <p:cNvSpPr/>
          <p:nvPr/>
        </p:nvSpPr>
        <p:spPr>
          <a:xfrm>
            <a:off x="4513569" y="1642796"/>
            <a:ext cx="486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900" b="1" dirty="0"/>
              <a:t>战略新</a:t>
            </a:r>
            <a:endParaRPr lang="en-US" altLang="zh-CN" sz="900" b="1" dirty="0"/>
          </a:p>
          <a:p>
            <a:pPr algn="ctr">
              <a:lnSpc>
                <a:spcPct val="90000"/>
              </a:lnSpc>
            </a:pPr>
            <a:r>
              <a:rPr lang="zh-CN" altLang="en-US" sz="900" b="1" dirty="0"/>
              <a:t>兴产业</a:t>
            </a:r>
            <a:endParaRPr lang="en-US" altLang="zh-CN" sz="900" b="1" dirty="0"/>
          </a:p>
          <a:p>
            <a:pPr algn="ctr">
              <a:lnSpc>
                <a:spcPct val="90000"/>
              </a:lnSpc>
            </a:pPr>
            <a:r>
              <a:rPr lang="zh-CN" altLang="en-US" sz="900" b="1" dirty="0"/>
              <a:t>实训区</a:t>
            </a:r>
          </a:p>
        </p:txBody>
      </p:sp>
      <p:sp>
        <p:nvSpPr>
          <p:cNvPr id="226" name="矩形 225"/>
          <p:cNvSpPr/>
          <p:nvPr/>
        </p:nvSpPr>
        <p:spPr>
          <a:xfrm>
            <a:off x="5863569" y="1642796"/>
            <a:ext cx="486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900" b="1" dirty="0"/>
              <a:t>现代服务业实训区</a:t>
            </a:r>
          </a:p>
        </p:txBody>
      </p:sp>
      <p:sp>
        <p:nvSpPr>
          <p:cNvPr id="227" name="矩形 226"/>
          <p:cNvSpPr/>
          <p:nvPr/>
        </p:nvSpPr>
        <p:spPr>
          <a:xfrm>
            <a:off x="4648569" y="2303493"/>
            <a:ext cx="486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900" b="1" dirty="0"/>
              <a:t>先进制造业实训区</a:t>
            </a:r>
          </a:p>
        </p:txBody>
      </p:sp>
      <p:sp>
        <p:nvSpPr>
          <p:cNvPr id="228" name="矩形 227"/>
          <p:cNvSpPr/>
          <p:nvPr/>
        </p:nvSpPr>
        <p:spPr>
          <a:xfrm>
            <a:off x="5605999" y="2311431"/>
            <a:ext cx="486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900" b="1" dirty="0"/>
              <a:t>地方特</a:t>
            </a:r>
            <a:endParaRPr lang="en-US" altLang="zh-CN" sz="900" b="1" dirty="0"/>
          </a:p>
          <a:p>
            <a:pPr algn="ctr">
              <a:lnSpc>
                <a:spcPct val="90000"/>
              </a:lnSpc>
            </a:pPr>
            <a:r>
              <a:rPr lang="zh-CN" altLang="en-US" sz="900" b="1" dirty="0"/>
              <a:t>色产业</a:t>
            </a:r>
            <a:endParaRPr lang="en-US" altLang="zh-CN" sz="900" b="1" dirty="0"/>
          </a:p>
          <a:p>
            <a:pPr algn="ctr">
              <a:lnSpc>
                <a:spcPct val="90000"/>
              </a:lnSpc>
            </a:pPr>
            <a:r>
              <a:rPr lang="zh-CN" altLang="en-US" sz="900" b="1" dirty="0"/>
              <a:t>实训区</a:t>
            </a:r>
          </a:p>
        </p:txBody>
      </p:sp>
      <p:sp>
        <p:nvSpPr>
          <p:cNvPr id="229" name="矩形 228"/>
          <p:cNvSpPr/>
          <p:nvPr/>
        </p:nvSpPr>
        <p:spPr>
          <a:xfrm>
            <a:off x="3633094" y="4693542"/>
            <a:ext cx="486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altLang="zh-CN" sz="900" b="1" dirty="0">
                <a:solidFill>
                  <a:schemeClr val="tx1"/>
                </a:solidFill>
              </a:rPr>
              <a:t>O2O</a:t>
            </a:r>
            <a:r>
              <a:rPr lang="zh-CN" altLang="en-US" sz="900" b="1" dirty="0">
                <a:solidFill>
                  <a:schemeClr val="tx1"/>
                </a:solidFill>
              </a:rPr>
              <a:t>社会培训中心</a:t>
            </a:r>
          </a:p>
        </p:txBody>
      </p:sp>
      <p:sp>
        <p:nvSpPr>
          <p:cNvPr id="230" name="矩形 229"/>
          <p:cNvSpPr/>
          <p:nvPr/>
        </p:nvSpPr>
        <p:spPr>
          <a:xfrm>
            <a:off x="6685925" y="4362877"/>
            <a:ext cx="486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9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课程资源开发中心</a:t>
            </a:r>
            <a:endParaRPr lang="zh-CN" altLang="en-US" sz="9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1" name="椭圆 230"/>
          <p:cNvSpPr/>
          <p:nvPr/>
        </p:nvSpPr>
        <p:spPr>
          <a:xfrm>
            <a:off x="4370321" y="1385863"/>
            <a:ext cx="629248" cy="66237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>
            <a:off x="4284198" y="1230734"/>
            <a:ext cx="715427" cy="78971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>
            <a:off x="4171169" y="1106178"/>
            <a:ext cx="867236" cy="96245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>
            <a:off x="4031745" y="974419"/>
            <a:ext cx="1043028" cy="110373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>
            <a:off x="5830679" y="1433593"/>
            <a:ext cx="629248" cy="66237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>
            <a:off x="4517538" y="2202494"/>
            <a:ext cx="629248" cy="66237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>
            <a:off x="5554172" y="2175971"/>
            <a:ext cx="629248" cy="66237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>
            <a:off x="5834274" y="1324558"/>
            <a:ext cx="715427" cy="78971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>
            <a:off x="4396319" y="2160820"/>
            <a:ext cx="715427" cy="78971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>
            <a:off x="5587068" y="2102496"/>
            <a:ext cx="715427" cy="78971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>
            <a:off x="5838031" y="1220724"/>
            <a:ext cx="867236" cy="96245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>
            <a:off x="5554172" y="2078155"/>
            <a:ext cx="867236" cy="96245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>
            <a:off x="4244510" y="2105134"/>
            <a:ext cx="867236" cy="96245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4" name="组合 243"/>
          <p:cNvGrpSpPr/>
          <p:nvPr/>
        </p:nvGrpSpPr>
        <p:grpSpPr>
          <a:xfrm>
            <a:off x="3461602" y="1062028"/>
            <a:ext cx="821120" cy="324032"/>
            <a:chOff x="4343753" y="2417289"/>
            <a:chExt cx="1216434" cy="459825"/>
          </a:xfrm>
          <a:scene3d>
            <a:camera prst="orthographicFront">
              <a:rot lat="0" lon="0" rev="0"/>
            </a:camera>
            <a:lightRig rig="threePt" dir="t"/>
          </a:scene3d>
        </p:grpSpPr>
        <p:cxnSp>
          <p:nvCxnSpPr>
            <p:cNvPr id="245" name="直接连接符 244"/>
            <p:cNvCxnSpPr/>
            <p:nvPr/>
          </p:nvCxnSpPr>
          <p:spPr>
            <a:xfrm>
              <a:off x="5351865" y="2417289"/>
              <a:ext cx="120285" cy="33575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4343753" y="2421674"/>
              <a:ext cx="1008112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椭圆 246"/>
            <p:cNvSpPr/>
            <p:nvPr/>
          </p:nvSpPr>
          <p:spPr>
            <a:xfrm>
              <a:off x="5471985" y="2756660"/>
              <a:ext cx="88202" cy="120454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8" name="TextBox 247"/>
          <p:cNvSpPr txBox="1"/>
          <p:nvPr/>
        </p:nvSpPr>
        <p:spPr>
          <a:xfrm>
            <a:off x="3398788" y="854018"/>
            <a:ext cx="952765" cy="2105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71323" tIns="35662" rIns="71323" bIns="35662" rtlCol="0">
            <a:spAutoFit/>
          </a:bodyPr>
          <a:lstStyle/>
          <a:p>
            <a:r>
              <a:rPr lang="zh-CN" altLang="en-US" sz="9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对接产业的专业</a:t>
            </a:r>
            <a:endParaRPr lang="zh-CN" altLang="en-US" sz="9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9" name="表格 2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871189"/>
              </p:ext>
            </p:extLst>
          </p:nvPr>
        </p:nvGraphicFramePr>
        <p:xfrm>
          <a:off x="8562170" y="565314"/>
          <a:ext cx="506179" cy="20364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6179"/>
              </a:tblGrid>
              <a:tr h="357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大数据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197" marR="63197" marT="0" marB="0" anchor="ctr">
                    <a:solidFill>
                      <a:srgbClr val="00B050"/>
                    </a:solidFill>
                  </a:tcPr>
                </a:tc>
              </a:tr>
              <a:tr h="357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智能物流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197" marR="63197" marT="0" marB="0" anchor="ctr">
                    <a:solidFill>
                      <a:srgbClr val="00B050"/>
                    </a:solidFill>
                  </a:tcPr>
                </a:tc>
              </a:tr>
              <a:tr h="3573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VR/AR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197" marR="63197" marT="0" marB="0" anchor="ctr">
                    <a:solidFill>
                      <a:srgbClr val="00B050"/>
                    </a:solidFill>
                  </a:tcPr>
                </a:tc>
              </a:tr>
              <a:tr h="3214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云计算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197" marR="63197" marT="0" marB="0" anchor="ctr">
                    <a:solidFill>
                      <a:srgbClr val="00B050"/>
                    </a:solidFill>
                  </a:tcPr>
                </a:tc>
              </a:tr>
              <a:tr h="2857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8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新能源</a:t>
                      </a:r>
                      <a:r>
                        <a:rPr lang="zh-CN" sz="8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197" marR="63197" marT="0" marB="0" anchor="ctr">
                    <a:solidFill>
                      <a:srgbClr val="00B050"/>
                    </a:solidFill>
                  </a:tcPr>
                </a:tc>
              </a:tr>
              <a:tr h="357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</a:t>
                      </a:r>
                      <a:r>
                        <a:rPr lang="zh-CN" sz="8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制造</a:t>
                      </a:r>
                      <a:endParaRPr lang="en-US" altLang="zh-CN" sz="800" kern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197" marR="63197" marT="0" marB="0" anchor="ctr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0" name="表格 2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606813"/>
              </p:ext>
            </p:extLst>
          </p:nvPr>
        </p:nvGraphicFramePr>
        <p:xfrm>
          <a:off x="8563513" y="2593777"/>
          <a:ext cx="504056" cy="6248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56"/>
              </a:tblGrid>
              <a:tr h="3124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8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机器人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197" marR="63197" marT="0" marB="0" anchor="ctr">
                    <a:solidFill>
                      <a:srgbClr val="00B050"/>
                    </a:solidFill>
                  </a:tcPr>
                </a:tc>
              </a:tr>
              <a:tr h="3124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8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无人机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197" marR="63197" marT="0" marB="0" anchor="ctr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51" name="右箭头 250"/>
          <p:cNvSpPr/>
          <p:nvPr/>
        </p:nvSpPr>
        <p:spPr>
          <a:xfrm>
            <a:off x="6439785" y="1646106"/>
            <a:ext cx="648072" cy="57606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2" name="组合 251"/>
          <p:cNvGrpSpPr/>
          <p:nvPr/>
        </p:nvGrpSpPr>
        <p:grpSpPr>
          <a:xfrm>
            <a:off x="6669980" y="1356446"/>
            <a:ext cx="1844673" cy="267792"/>
            <a:chOff x="2109731" y="2348880"/>
            <a:chExt cx="1756939" cy="292174"/>
          </a:xfrm>
        </p:grpSpPr>
        <p:cxnSp>
          <p:nvCxnSpPr>
            <p:cNvPr id="253" name="直接连接符 252"/>
            <p:cNvCxnSpPr/>
            <p:nvPr/>
          </p:nvCxnSpPr>
          <p:spPr>
            <a:xfrm flipV="1">
              <a:off x="2148934" y="2348880"/>
              <a:ext cx="478828" cy="205922"/>
            </a:xfrm>
            <a:prstGeom prst="line">
              <a:avLst/>
            </a:prstGeom>
            <a:ln w="19050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/>
            <p:cNvCxnSpPr/>
            <p:nvPr/>
          </p:nvCxnSpPr>
          <p:spPr>
            <a:xfrm>
              <a:off x="2627762" y="2348880"/>
              <a:ext cx="1238908" cy="0"/>
            </a:xfrm>
            <a:prstGeom prst="line">
              <a:avLst/>
            </a:prstGeom>
            <a:ln w="19050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椭圆 254"/>
            <p:cNvSpPr/>
            <p:nvPr/>
          </p:nvSpPr>
          <p:spPr>
            <a:xfrm>
              <a:off x="2109731" y="2591172"/>
              <a:ext cx="62632" cy="49882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" name="组合 255"/>
          <p:cNvGrpSpPr/>
          <p:nvPr/>
        </p:nvGrpSpPr>
        <p:grpSpPr>
          <a:xfrm>
            <a:off x="4684945" y="637992"/>
            <a:ext cx="3829708" cy="436483"/>
            <a:chOff x="3262062" y="2851200"/>
            <a:chExt cx="2229212" cy="319739"/>
          </a:xfrm>
          <a:solidFill>
            <a:srgbClr val="00B050"/>
          </a:solidFill>
        </p:grpSpPr>
        <p:cxnSp>
          <p:nvCxnSpPr>
            <p:cNvPr id="257" name="直接连接符 256"/>
            <p:cNvCxnSpPr/>
            <p:nvPr/>
          </p:nvCxnSpPr>
          <p:spPr>
            <a:xfrm flipV="1">
              <a:off x="3273127" y="2852936"/>
              <a:ext cx="434777" cy="237592"/>
            </a:xfrm>
            <a:prstGeom prst="line">
              <a:avLst/>
            </a:prstGeom>
            <a:grp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>
              <a:off x="3707904" y="2851200"/>
              <a:ext cx="1783370" cy="0"/>
            </a:xfrm>
            <a:prstGeom prst="line">
              <a:avLst/>
            </a:prstGeom>
            <a:grpFill/>
            <a:ln w="19050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椭圆 258"/>
            <p:cNvSpPr/>
            <p:nvPr/>
          </p:nvSpPr>
          <p:spPr>
            <a:xfrm>
              <a:off x="3262062" y="3121644"/>
              <a:ext cx="33833" cy="49295"/>
            </a:xfrm>
            <a:prstGeom prst="ellipse">
              <a:avLst/>
            </a:prstGeom>
            <a:grpFill/>
            <a:ln w="38100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2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09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5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694" y="625252"/>
            <a:ext cx="3954633" cy="49216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（一）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汽车专业对应生产过程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>
            <a:endCxn id="104" idx="1"/>
          </p:cNvCxnSpPr>
          <p:nvPr/>
        </p:nvCxnSpPr>
        <p:spPr>
          <a:xfrm>
            <a:off x="1326313" y="337346"/>
            <a:ext cx="4806019" cy="2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621289" y="1836046"/>
            <a:ext cx="8131091" cy="3477468"/>
            <a:chOff x="253670" y="1835783"/>
            <a:chExt cx="8985580" cy="4681334"/>
          </a:xfrm>
        </p:grpSpPr>
        <p:sp>
          <p:nvSpPr>
            <p:cNvPr id="114" name="矩形 113"/>
            <p:cNvSpPr/>
            <p:nvPr/>
          </p:nvSpPr>
          <p:spPr bwMode="auto">
            <a:xfrm>
              <a:off x="5760656" y="4916580"/>
              <a:ext cx="3478594" cy="123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endParaRPr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4324059" y="1835783"/>
              <a:ext cx="1284639" cy="43155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endParaRPr>
            </a:p>
          </p:txBody>
        </p:sp>
        <p:cxnSp>
          <p:nvCxnSpPr>
            <p:cNvPr id="116" name="直接连接符 115"/>
            <p:cNvCxnSpPr/>
            <p:nvPr/>
          </p:nvCxnSpPr>
          <p:spPr bwMode="auto">
            <a:xfrm>
              <a:off x="4800399" y="2600944"/>
              <a:ext cx="0" cy="295325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>
              <a:off x="4810713" y="5541600"/>
              <a:ext cx="4428537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矩形 117"/>
            <p:cNvSpPr/>
            <p:nvPr/>
          </p:nvSpPr>
          <p:spPr bwMode="auto">
            <a:xfrm>
              <a:off x="786169" y="1835784"/>
              <a:ext cx="3430432" cy="1235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endParaRPr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6408852" y="5106321"/>
              <a:ext cx="752400" cy="648000"/>
              <a:chOff x="6171979" y="5125303"/>
              <a:chExt cx="752400" cy="648000"/>
            </a:xfrm>
          </p:grpSpPr>
          <p:sp>
            <p:nvSpPr>
              <p:cNvPr id="293" name="矩形 292"/>
              <p:cNvSpPr/>
              <p:nvPr/>
            </p:nvSpPr>
            <p:spPr bwMode="auto">
              <a:xfrm>
                <a:off x="6171979" y="5125303"/>
                <a:ext cx="752400" cy="64800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94" name="TextBox 33"/>
              <p:cNvSpPr txBox="1"/>
              <p:nvPr/>
            </p:nvSpPr>
            <p:spPr>
              <a:xfrm>
                <a:off x="6301958" y="5172305"/>
                <a:ext cx="533480" cy="5539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defRPr>
                </a:lvl1pPr>
              </a:lstStyle>
              <a:p>
                <a:r>
                  <a:rPr lang="zh-CN" altLang="en-US" dirty="0"/>
                  <a:t>售后</a:t>
                </a:r>
                <a:endParaRPr lang="en-US" altLang="zh-CN" dirty="0"/>
              </a:p>
              <a:p>
                <a:r>
                  <a:rPr lang="zh-CN" altLang="en-US" dirty="0"/>
                  <a:t>服务</a:t>
                </a: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7980063" y="5106321"/>
              <a:ext cx="752400" cy="648000"/>
              <a:chOff x="7555753" y="5125303"/>
              <a:chExt cx="752400" cy="648000"/>
            </a:xfrm>
          </p:grpSpPr>
          <p:sp>
            <p:nvSpPr>
              <p:cNvPr id="291" name="矩形 290"/>
              <p:cNvSpPr/>
              <p:nvPr/>
            </p:nvSpPr>
            <p:spPr bwMode="auto">
              <a:xfrm>
                <a:off x="7555753" y="5125303"/>
                <a:ext cx="752400" cy="64800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92" name="TextBox 34"/>
              <p:cNvSpPr txBox="1"/>
              <p:nvPr/>
            </p:nvSpPr>
            <p:spPr>
              <a:xfrm>
                <a:off x="7685732" y="5172305"/>
                <a:ext cx="533480" cy="5539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defRPr>
                </a:lvl1pPr>
              </a:lstStyle>
              <a:p>
                <a:r>
                  <a:rPr lang="zh-CN" altLang="en-US" dirty="0"/>
                  <a:t>二手</a:t>
                </a:r>
                <a:endParaRPr lang="en-US" altLang="zh-CN" dirty="0"/>
              </a:p>
              <a:p>
                <a:r>
                  <a:rPr lang="zh-CN" altLang="en-US" dirty="0"/>
                  <a:t>转卖</a:t>
                </a: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4480708" y="3161263"/>
              <a:ext cx="648000" cy="714803"/>
              <a:chOff x="4480708" y="3179998"/>
              <a:chExt cx="648000" cy="648000"/>
            </a:xfrm>
          </p:grpSpPr>
          <p:sp>
            <p:nvSpPr>
              <p:cNvPr id="289" name="矩形 288"/>
              <p:cNvSpPr/>
              <p:nvPr/>
            </p:nvSpPr>
            <p:spPr bwMode="auto">
              <a:xfrm>
                <a:off x="4480708" y="3179998"/>
                <a:ext cx="648000" cy="64800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90" name="TextBox 32"/>
              <p:cNvSpPr txBox="1"/>
              <p:nvPr/>
            </p:nvSpPr>
            <p:spPr>
              <a:xfrm>
                <a:off x="4558487" y="3252886"/>
                <a:ext cx="533480" cy="50222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defRPr>
                </a:lvl1pPr>
              </a:lstStyle>
              <a:p>
                <a:r>
                  <a:rPr lang="zh-CN" altLang="en-US" dirty="0"/>
                  <a:t>物流</a:t>
                </a:r>
                <a:endParaRPr lang="en-US" altLang="zh-CN" dirty="0"/>
              </a:p>
              <a:p>
                <a:r>
                  <a:rPr lang="zh-CN" altLang="en-US" dirty="0"/>
                  <a:t>配送</a:t>
                </a: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4482842" y="4084220"/>
              <a:ext cx="648000" cy="568745"/>
              <a:chOff x="4482842" y="4104618"/>
              <a:chExt cx="648000" cy="515592"/>
            </a:xfrm>
          </p:grpSpPr>
          <p:sp>
            <p:nvSpPr>
              <p:cNvPr id="287" name="矩形 286"/>
              <p:cNvSpPr/>
              <p:nvPr/>
            </p:nvSpPr>
            <p:spPr bwMode="auto">
              <a:xfrm>
                <a:off x="4482842" y="4104618"/>
                <a:ext cx="648000" cy="51559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88" name="矩形 287"/>
              <p:cNvSpPr/>
              <p:nvPr/>
            </p:nvSpPr>
            <p:spPr>
              <a:xfrm>
                <a:off x="4560621" y="4220119"/>
                <a:ext cx="505693" cy="28459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批发</a:t>
                </a: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4482842" y="4861119"/>
              <a:ext cx="648000" cy="568800"/>
              <a:chOff x="4482842" y="4705021"/>
              <a:chExt cx="648000" cy="515642"/>
            </a:xfrm>
          </p:grpSpPr>
          <p:sp>
            <p:nvSpPr>
              <p:cNvPr id="285" name="矩形 284"/>
              <p:cNvSpPr/>
              <p:nvPr/>
            </p:nvSpPr>
            <p:spPr bwMode="auto">
              <a:xfrm>
                <a:off x="4482842" y="4705021"/>
                <a:ext cx="648000" cy="51564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4560621" y="4820548"/>
                <a:ext cx="505693" cy="28459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零售</a:t>
                </a:r>
              </a:p>
            </p:txBody>
          </p:sp>
        </p:grpSp>
        <p:grpSp>
          <p:nvGrpSpPr>
            <p:cNvPr id="124" name="组合 123"/>
            <p:cNvGrpSpPr/>
            <p:nvPr/>
          </p:nvGrpSpPr>
          <p:grpSpPr>
            <a:xfrm>
              <a:off x="2119113" y="3163723"/>
              <a:ext cx="758863" cy="720888"/>
              <a:chOff x="2119113" y="3163723"/>
              <a:chExt cx="758863" cy="720888"/>
            </a:xfrm>
          </p:grpSpPr>
          <p:sp>
            <p:nvSpPr>
              <p:cNvPr id="283" name="矩形 282"/>
              <p:cNvSpPr/>
              <p:nvPr/>
            </p:nvSpPr>
            <p:spPr bwMode="auto">
              <a:xfrm>
                <a:off x="2119113" y="3163723"/>
                <a:ext cx="758863" cy="712344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9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2177021" y="3219813"/>
                <a:ext cx="643044" cy="664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上游</a:t>
                </a:r>
                <a:endPara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原料</a:t>
                </a:r>
                <a:endPara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供应商</a:t>
                </a:r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3128126" y="4871998"/>
              <a:ext cx="745564" cy="568799"/>
              <a:chOff x="3128126" y="5012893"/>
              <a:chExt cx="745564" cy="568799"/>
            </a:xfrm>
          </p:grpSpPr>
          <p:sp>
            <p:nvSpPr>
              <p:cNvPr id="281" name="矩形 280"/>
              <p:cNvSpPr/>
              <p:nvPr/>
            </p:nvSpPr>
            <p:spPr bwMode="auto">
              <a:xfrm>
                <a:off x="3128126" y="5012893"/>
                <a:ext cx="745564" cy="568799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9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82" name="矩形 281"/>
              <p:cNvSpPr/>
              <p:nvPr/>
            </p:nvSpPr>
            <p:spPr>
              <a:xfrm>
                <a:off x="3196979" y="5166487"/>
                <a:ext cx="616836" cy="295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经销商</a:t>
                </a: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3154809" y="5729046"/>
              <a:ext cx="714620" cy="410592"/>
              <a:chOff x="3154809" y="5596500"/>
              <a:chExt cx="714620" cy="410592"/>
            </a:xfrm>
          </p:grpSpPr>
          <p:sp>
            <p:nvSpPr>
              <p:cNvPr id="279" name="椭圆 278"/>
              <p:cNvSpPr/>
              <p:nvPr/>
            </p:nvSpPr>
            <p:spPr bwMode="auto">
              <a:xfrm>
                <a:off x="3154809" y="5596500"/>
                <a:ext cx="714620" cy="41059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80" name="矩形 279"/>
              <p:cNvSpPr/>
              <p:nvPr/>
            </p:nvSpPr>
            <p:spPr>
              <a:xfrm>
                <a:off x="3296456" y="5654065"/>
                <a:ext cx="477908" cy="29546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整车</a:t>
                </a: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092089" y="4506893"/>
              <a:ext cx="638994" cy="410592"/>
              <a:chOff x="5673647" y="4655823"/>
              <a:chExt cx="638994" cy="410592"/>
            </a:xfrm>
          </p:grpSpPr>
          <p:sp>
            <p:nvSpPr>
              <p:cNvPr id="277" name="椭圆 276"/>
              <p:cNvSpPr/>
              <p:nvPr/>
            </p:nvSpPr>
            <p:spPr bwMode="auto">
              <a:xfrm>
                <a:off x="5673647" y="4655823"/>
                <a:ext cx="638994" cy="41059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78" name="矩形 277"/>
              <p:cNvSpPr/>
              <p:nvPr/>
            </p:nvSpPr>
            <p:spPr>
              <a:xfrm>
                <a:off x="5759747" y="4713387"/>
                <a:ext cx="477908" cy="29546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维修</a:t>
                </a: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5704869" y="5032948"/>
              <a:ext cx="638994" cy="410592"/>
              <a:chOff x="5385372" y="5042399"/>
              <a:chExt cx="638994" cy="410592"/>
            </a:xfrm>
          </p:grpSpPr>
          <p:sp>
            <p:nvSpPr>
              <p:cNvPr id="275" name="椭圆 274"/>
              <p:cNvSpPr/>
              <p:nvPr/>
            </p:nvSpPr>
            <p:spPr bwMode="auto">
              <a:xfrm>
                <a:off x="5385372" y="5042399"/>
                <a:ext cx="638994" cy="41059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76" name="矩形 275"/>
              <p:cNvSpPr/>
              <p:nvPr/>
            </p:nvSpPr>
            <p:spPr>
              <a:xfrm>
                <a:off x="5400939" y="5099963"/>
                <a:ext cx="616836" cy="29546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零部件</a:t>
                </a: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6841755" y="4506893"/>
              <a:ext cx="638994" cy="410592"/>
              <a:chOff x="6333495" y="4645660"/>
              <a:chExt cx="638994" cy="410592"/>
            </a:xfrm>
          </p:grpSpPr>
          <p:sp>
            <p:nvSpPr>
              <p:cNvPr id="273" name="椭圆 272"/>
              <p:cNvSpPr/>
              <p:nvPr/>
            </p:nvSpPr>
            <p:spPr bwMode="auto">
              <a:xfrm>
                <a:off x="6333495" y="4645660"/>
                <a:ext cx="638994" cy="41059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74" name="矩形 273"/>
              <p:cNvSpPr/>
              <p:nvPr/>
            </p:nvSpPr>
            <p:spPr>
              <a:xfrm>
                <a:off x="6419595" y="4703224"/>
                <a:ext cx="477908" cy="29546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美容</a:t>
                </a:r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7218711" y="5032948"/>
              <a:ext cx="638994" cy="410592"/>
              <a:chOff x="6908998" y="4871998"/>
              <a:chExt cx="638994" cy="410592"/>
            </a:xfrm>
          </p:grpSpPr>
          <p:sp>
            <p:nvSpPr>
              <p:cNvPr id="271" name="椭圆 270"/>
              <p:cNvSpPr/>
              <p:nvPr/>
            </p:nvSpPr>
            <p:spPr bwMode="auto">
              <a:xfrm>
                <a:off x="6908998" y="4871998"/>
                <a:ext cx="638994" cy="41059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72" name="矩形 271"/>
              <p:cNvSpPr/>
              <p:nvPr/>
            </p:nvSpPr>
            <p:spPr>
              <a:xfrm>
                <a:off x="6995098" y="4929562"/>
                <a:ext cx="477908" cy="29546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改装</a:t>
                </a:r>
              </a:p>
            </p:txBody>
          </p:sp>
        </p:grpSp>
        <p:cxnSp>
          <p:nvCxnSpPr>
            <p:cNvPr id="131" name="直接连接符 130"/>
            <p:cNvCxnSpPr/>
            <p:nvPr/>
          </p:nvCxnSpPr>
          <p:spPr bwMode="auto">
            <a:xfrm>
              <a:off x="4244494" y="5143787"/>
              <a:ext cx="0" cy="85729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直接连接符 131"/>
            <p:cNvCxnSpPr/>
            <p:nvPr/>
          </p:nvCxnSpPr>
          <p:spPr bwMode="auto">
            <a:xfrm flipH="1">
              <a:off x="4244494" y="6001083"/>
              <a:ext cx="254055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直接连接符 132"/>
            <p:cNvCxnSpPr/>
            <p:nvPr/>
          </p:nvCxnSpPr>
          <p:spPr bwMode="auto">
            <a:xfrm>
              <a:off x="6788433" y="5753515"/>
              <a:ext cx="0" cy="25357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直接连接符 133"/>
            <p:cNvCxnSpPr/>
            <p:nvPr/>
          </p:nvCxnSpPr>
          <p:spPr bwMode="auto">
            <a:xfrm>
              <a:off x="4251036" y="5143787"/>
              <a:ext cx="2237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5" name="KSO_Shape"/>
            <p:cNvSpPr/>
            <p:nvPr/>
          </p:nvSpPr>
          <p:spPr bwMode="auto">
            <a:xfrm>
              <a:off x="793849" y="4663846"/>
              <a:ext cx="1789865" cy="1317908"/>
            </a:xfrm>
            <a:custGeom>
              <a:avLst/>
              <a:gdLst>
                <a:gd name="T0" fmla="*/ 1476105 w 3431"/>
                <a:gd name="T1" fmla="*/ 1080647 h 2471"/>
                <a:gd name="T2" fmla="*/ 684266 w 3431"/>
                <a:gd name="T3" fmla="*/ 1296881 h 2471"/>
                <a:gd name="T4" fmla="*/ 359974 w 3431"/>
                <a:gd name="T5" fmla="*/ 1080647 h 2471"/>
                <a:gd name="T6" fmla="*/ 359974 w 3431"/>
                <a:gd name="T7" fmla="*/ 720606 h 2471"/>
                <a:gd name="T8" fmla="*/ 414023 w 3431"/>
                <a:gd name="T9" fmla="*/ 576800 h 2471"/>
                <a:gd name="T10" fmla="*/ 414023 w 3431"/>
                <a:gd name="T11" fmla="*/ 468683 h 2471"/>
                <a:gd name="T12" fmla="*/ 544684 w 3431"/>
                <a:gd name="T13" fmla="*/ 473931 h 2471"/>
                <a:gd name="T14" fmla="*/ 1476105 w 3431"/>
                <a:gd name="T15" fmla="*/ 288137 h 2471"/>
                <a:gd name="T16" fmla="*/ 1638251 w 3431"/>
                <a:gd name="T17" fmla="*/ 468683 h 2471"/>
                <a:gd name="T18" fmla="*/ 1800397 w 3431"/>
                <a:gd name="T19" fmla="*/ 522741 h 2471"/>
                <a:gd name="T20" fmla="*/ 1692300 w 3431"/>
                <a:gd name="T21" fmla="*/ 576800 h 2471"/>
                <a:gd name="T22" fmla="*/ 1800397 w 3431"/>
                <a:gd name="T23" fmla="*/ 900626 h 2471"/>
                <a:gd name="T24" fmla="*/ 1800397 w 3431"/>
                <a:gd name="T25" fmla="*/ 1296881 h 2471"/>
                <a:gd name="T26" fmla="*/ 504279 w 3431"/>
                <a:gd name="T27" fmla="*/ 720606 h 2471"/>
                <a:gd name="T28" fmla="*/ 684266 w 3431"/>
                <a:gd name="T29" fmla="*/ 792509 h 2471"/>
                <a:gd name="T30" fmla="*/ 684266 w 3431"/>
                <a:gd name="T31" fmla="*/ 648703 h 2471"/>
                <a:gd name="T32" fmla="*/ 504279 w 3431"/>
                <a:gd name="T33" fmla="*/ 720606 h 2471"/>
                <a:gd name="T34" fmla="*/ 728870 w 3431"/>
                <a:gd name="T35" fmla="*/ 360565 h 2471"/>
                <a:gd name="T36" fmla="*/ 1586826 w 3431"/>
                <a:gd name="T37" fmla="*/ 576800 h 2471"/>
                <a:gd name="T38" fmla="*/ 1584202 w 3431"/>
                <a:gd name="T39" fmla="*/ 648703 h 2471"/>
                <a:gd name="T40" fmla="*/ 1404215 w 3431"/>
                <a:gd name="T41" fmla="*/ 720606 h 2471"/>
                <a:gd name="T42" fmla="*/ 1584202 w 3431"/>
                <a:gd name="T43" fmla="*/ 792509 h 2471"/>
                <a:gd name="T44" fmla="*/ 1584202 w 3431"/>
                <a:gd name="T45" fmla="*/ 648703 h 2471"/>
                <a:gd name="T46" fmla="*/ 913055 w 3431"/>
                <a:gd name="T47" fmla="*/ 197865 h 2471"/>
                <a:gd name="T48" fmla="*/ 856907 w 3431"/>
                <a:gd name="T49" fmla="*/ 250874 h 2471"/>
                <a:gd name="T50" fmla="*/ 765077 w 3431"/>
                <a:gd name="T51" fmla="*/ 247200 h 2471"/>
                <a:gd name="T52" fmla="*/ 643336 w 3431"/>
                <a:gd name="T53" fmla="*/ 250874 h 2471"/>
                <a:gd name="T54" fmla="*/ 469121 w 3431"/>
                <a:gd name="T55" fmla="*/ 430894 h 2471"/>
                <a:gd name="T56" fmla="*/ 283887 w 3431"/>
                <a:gd name="T57" fmla="*/ 502272 h 2471"/>
                <a:gd name="T58" fmla="*/ 213046 w 3431"/>
                <a:gd name="T59" fmla="*/ 543210 h 2471"/>
                <a:gd name="T60" fmla="*/ 0 w 3431"/>
                <a:gd name="T61" fmla="*/ 682293 h 2471"/>
                <a:gd name="T62" fmla="*/ 0 w 3431"/>
                <a:gd name="T63" fmla="*/ 419872 h 2471"/>
                <a:gd name="T64" fmla="*/ 73989 w 3431"/>
                <a:gd name="T65" fmla="*/ 197865 h 2471"/>
                <a:gd name="T66" fmla="*/ 0 w 3431"/>
                <a:gd name="T67" fmla="*/ 160601 h 2471"/>
                <a:gd name="T68" fmla="*/ 110721 w 3431"/>
                <a:gd name="T69" fmla="*/ 123338 h 2471"/>
                <a:gd name="T70" fmla="*/ 221967 w 3431"/>
                <a:gd name="T71" fmla="*/ 0 h 2471"/>
                <a:gd name="T72" fmla="*/ 860056 w 3431"/>
                <a:gd name="T73" fmla="*/ 127536 h 2471"/>
                <a:gd name="T74" fmla="*/ 949787 w 3431"/>
                <a:gd name="T75" fmla="*/ 123338 h 2471"/>
                <a:gd name="T76" fmla="*/ 949787 w 3431"/>
                <a:gd name="T77" fmla="*/ 197865 h 2471"/>
                <a:gd name="T78" fmla="*/ 147978 w 3431"/>
                <a:gd name="T79" fmla="*/ 345870 h 2471"/>
                <a:gd name="T80" fmla="*/ 271293 w 3431"/>
                <a:gd name="T81" fmla="*/ 296535 h 2471"/>
                <a:gd name="T82" fmla="*/ 147978 w 3431"/>
                <a:gd name="T83" fmla="*/ 247200 h 2471"/>
                <a:gd name="T84" fmla="*/ 729394 w 3431"/>
                <a:gd name="T85" fmla="*/ 70329 h 2471"/>
                <a:gd name="T86" fmla="*/ 165819 w 3431"/>
                <a:gd name="T87" fmla="*/ 182645 h 2471"/>
                <a:gd name="T88" fmla="*/ 729394 w 3431"/>
                <a:gd name="T89" fmla="*/ 70329 h 24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31" h="2471">
                  <a:moveTo>
                    <a:pt x="2813" y="2471"/>
                  </a:moveTo>
                  <a:cubicBezTo>
                    <a:pt x="2813" y="2059"/>
                    <a:pt x="2813" y="2059"/>
                    <a:pt x="2813" y="2059"/>
                  </a:cubicBezTo>
                  <a:cubicBezTo>
                    <a:pt x="1304" y="2059"/>
                    <a:pt x="1304" y="2059"/>
                    <a:pt x="1304" y="2059"/>
                  </a:cubicBezTo>
                  <a:cubicBezTo>
                    <a:pt x="1304" y="2471"/>
                    <a:pt x="1304" y="2471"/>
                    <a:pt x="1304" y="2471"/>
                  </a:cubicBezTo>
                  <a:cubicBezTo>
                    <a:pt x="686" y="2471"/>
                    <a:pt x="686" y="2471"/>
                    <a:pt x="686" y="2471"/>
                  </a:cubicBezTo>
                  <a:cubicBezTo>
                    <a:pt x="686" y="2059"/>
                    <a:pt x="686" y="2059"/>
                    <a:pt x="686" y="2059"/>
                  </a:cubicBezTo>
                  <a:cubicBezTo>
                    <a:pt x="686" y="1716"/>
                    <a:pt x="686" y="1716"/>
                    <a:pt x="686" y="1716"/>
                  </a:cubicBezTo>
                  <a:cubicBezTo>
                    <a:pt x="686" y="1373"/>
                    <a:pt x="686" y="1373"/>
                    <a:pt x="686" y="1373"/>
                  </a:cubicBezTo>
                  <a:cubicBezTo>
                    <a:pt x="892" y="1099"/>
                    <a:pt x="892" y="1099"/>
                    <a:pt x="892" y="1099"/>
                  </a:cubicBezTo>
                  <a:cubicBezTo>
                    <a:pt x="789" y="1099"/>
                    <a:pt x="789" y="1099"/>
                    <a:pt x="789" y="1099"/>
                  </a:cubicBezTo>
                  <a:cubicBezTo>
                    <a:pt x="732" y="1099"/>
                    <a:pt x="686" y="1052"/>
                    <a:pt x="686" y="996"/>
                  </a:cubicBezTo>
                  <a:cubicBezTo>
                    <a:pt x="686" y="939"/>
                    <a:pt x="732" y="893"/>
                    <a:pt x="789" y="893"/>
                  </a:cubicBezTo>
                  <a:cubicBezTo>
                    <a:pt x="995" y="893"/>
                    <a:pt x="995" y="893"/>
                    <a:pt x="995" y="893"/>
                  </a:cubicBezTo>
                  <a:cubicBezTo>
                    <a:pt x="1011" y="893"/>
                    <a:pt x="1025" y="897"/>
                    <a:pt x="1038" y="903"/>
                  </a:cubicBezTo>
                  <a:cubicBezTo>
                    <a:pt x="1304" y="549"/>
                    <a:pt x="1304" y="549"/>
                    <a:pt x="1304" y="549"/>
                  </a:cubicBezTo>
                  <a:cubicBezTo>
                    <a:pt x="2813" y="549"/>
                    <a:pt x="2813" y="549"/>
                    <a:pt x="2813" y="549"/>
                  </a:cubicBezTo>
                  <a:cubicBezTo>
                    <a:pt x="3079" y="903"/>
                    <a:pt x="3079" y="903"/>
                    <a:pt x="3079" y="903"/>
                  </a:cubicBezTo>
                  <a:cubicBezTo>
                    <a:pt x="3092" y="897"/>
                    <a:pt x="3106" y="893"/>
                    <a:pt x="3122" y="893"/>
                  </a:cubicBezTo>
                  <a:cubicBezTo>
                    <a:pt x="3328" y="893"/>
                    <a:pt x="3328" y="893"/>
                    <a:pt x="3328" y="893"/>
                  </a:cubicBezTo>
                  <a:cubicBezTo>
                    <a:pt x="3385" y="893"/>
                    <a:pt x="3431" y="939"/>
                    <a:pt x="3431" y="996"/>
                  </a:cubicBezTo>
                  <a:cubicBezTo>
                    <a:pt x="3431" y="1052"/>
                    <a:pt x="3385" y="1099"/>
                    <a:pt x="3328" y="1099"/>
                  </a:cubicBezTo>
                  <a:cubicBezTo>
                    <a:pt x="3225" y="1099"/>
                    <a:pt x="3225" y="1099"/>
                    <a:pt x="3225" y="1099"/>
                  </a:cubicBezTo>
                  <a:cubicBezTo>
                    <a:pt x="3431" y="1373"/>
                    <a:pt x="3431" y="1373"/>
                    <a:pt x="3431" y="1373"/>
                  </a:cubicBezTo>
                  <a:cubicBezTo>
                    <a:pt x="3431" y="1716"/>
                    <a:pt x="3431" y="1716"/>
                    <a:pt x="3431" y="1716"/>
                  </a:cubicBezTo>
                  <a:cubicBezTo>
                    <a:pt x="3431" y="2059"/>
                    <a:pt x="3431" y="2059"/>
                    <a:pt x="3431" y="2059"/>
                  </a:cubicBezTo>
                  <a:cubicBezTo>
                    <a:pt x="3431" y="2471"/>
                    <a:pt x="3431" y="2471"/>
                    <a:pt x="3431" y="2471"/>
                  </a:cubicBezTo>
                  <a:lnTo>
                    <a:pt x="2813" y="2471"/>
                  </a:lnTo>
                  <a:close/>
                  <a:moveTo>
                    <a:pt x="961" y="1373"/>
                  </a:moveTo>
                  <a:cubicBezTo>
                    <a:pt x="961" y="1449"/>
                    <a:pt x="1022" y="1510"/>
                    <a:pt x="1098" y="1510"/>
                  </a:cubicBezTo>
                  <a:cubicBezTo>
                    <a:pt x="1304" y="1510"/>
                    <a:pt x="1304" y="1510"/>
                    <a:pt x="1304" y="1510"/>
                  </a:cubicBezTo>
                  <a:cubicBezTo>
                    <a:pt x="1379" y="1510"/>
                    <a:pt x="1441" y="1449"/>
                    <a:pt x="1441" y="1373"/>
                  </a:cubicBezTo>
                  <a:cubicBezTo>
                    <a:pt x="1441" y="1297"/>
                    <a:pt x="1379" y="1236"/>
                    <a:pt x="1304" y="1236"/>
                  </a:cubicBezTo>
                  <a:cubicBezTo>
                    <a:pt x="1098" y="1236"/>
                    <a:pt x="1098" y="1236"/>
                    <a:pt x="1098" y="1236"/>
                  </a:cubicBezTo>
                  <a:cubicBezTo>
                    <a:pt x="1022" y="1236"/>
                    <a:pt x="961" y="1297"/>
                    <a:pt x="961" y="1373"/>
                  </a:cubicBezTo>
                  <a:close/>
                  <a:moveTo>
                    <a:pt x="2715" y="687"/>
                  </a:moveTo>
                  <a:cubicBezTo>
                    <a:pt x="1389" y="687"/>
                    <a:pt x="1389" y="687"/>
                    <a:pt x="1389" y="687"/>
                  </a:cubicBezTo>
                  <a:cubicBezTo>
                    <a:pt x="1081" y="1099"/>
                    <a:pt x="1081" y="1099"/>
                    <a:pt x="1081" y="1099"/>
                  </a:cubicBezTo>
                  <a:cubicBezTo>
                    <a:pt x="3024" y="1099"/>
                    <a:pt x="3024" y="1099"/>
                    <a:pt x="3024" y="1099"/>
                  </a:cubicBezTo>
                  <a:lnTo>
                    <a:pt x="2715" y="687"/>
                  </a:lnTo>
                  <a:close/>
                  <a:moveTo>
                    <a:pt x="3019" y="1236"/>
                  </a:moveTo>
                  <a:cubicBezTo>
                    <a:pt x="2813" y="1236"/>
                    <a:pt x="2813" y="1236"/>
                    <a:pt x="2813" y="1236"/>
                  </a:cubicBezTo>
                  <a:cubicBezTo>
                    <a:pt x="2738" y="1236"/>
                    <a:pt x="2676" y="1297"/>
                    <a:pt x="2676" y="1373"/>
                  </a:cubicBezTo>
                  <a:cubicBezTo>
                    <a:pt x="2676" y="1449"/>
                    <a:pt x="2738" y="1510"/>
                    <a:pt x="2813" y="1510"/>
                  </a:cubicBezTo>
                  <a:cubicBezTo>
                    <a:pt x="3019" y="1510"/>
                    <a:pt x="3019" y="1510"/>
                    <a:pt x="3019" y="1510"/>
                  </a:cubicBezTo>
                  <a:cubicBezTo>
                    <a:pt x="3095" y="1510"/>
                    <a:pt x="3157" y="1449"/>
                    <a:pt x="3157" y="1373"/>
                  </a:cubicBezTo>
                  <a:cubicBezTo>
                    <a:pt x="3157" y="1297"/>
                    <a:pt x="3095" y="1236"/>
                    <a:pt x="3019" y="1236"/>
                  </a:cubicBezTo>
                  <a:close/>
                  <a:moveTo>
                    <a:pt x="1810" y="377"/>
                  </a:moveTo>
                  <a:cubicBezTo>
                    <a:pt x="1740" y="377"/>
                    <a:pt x="1740" y="377"/>
                    <a:pt x="1740" y="377"/>
                  </a:cubicBezTo>
                  <a:cubicBezTo>
                    <a:pt x="1816" y="478"/>
                    <a:pt x="1816" y="478"/>
                    <a:pt x="1816" y="478"/>
                  </a:cubicBezTo>
                  <a:cubicBezTo>
                    <a:pt x="1633" y="478"/>
                    <a:pt x="1633" y="478"/>
                    <a:pt x="1633" y="478"/>
                  </a:cubicBezTo>
                  <a:cubicBezTo>
                    <a:pt x="1623" y="473"/>
                    <a:pt x="1611" y="471"/>
                    <a:pt x="1599" y="471"/>
                  </a:cubicBezTo>
                  <a:cubicBezTo>
                    <a:pt x="1458" y="471"/>
                    <a:pt x="1458" y="471"/>
                    <a:pt x="1458" y="471"/>
                  </a:cubicBezTo>
                  <a:cubicBezTo>
                    <a:pt x="1445" y="471"/>
                    <a:pt x="1434" y="473"/>
                    <a:pt x="1423" y="478"/>
                  </a:cubicBezTo>
                  <a:cubicBezTo>
                    <a:pt x="1226" y="478"/>
                    <a:pt x="1226" y="478"/>
                    <a:pt x="1226" y="478"/>
                  </a:cubicBezTo>
                  <a:cubicBezTo>
                    <a:pt x="941" y="832"/>
                    <a:pt x="941" y="832"/>
                    <a:pt x="941" y="832"/>
                  </a:cubicBezTo>
                  <a:cubicBezTo>
                    <a:pt x="927" y="825"/>
                    <a:pt x="911" y="821"/>
                    <a:pt x="894" y="821"/>
                  </a:cubicBezTo>
                  <a:cubicBezTo>
                    <a:pt x="673" y="821"/>
                    <a:pt x="673" y="821"/>
                    <a:pt x="673" y="821"/>
                  </a:cubicBezTo>
                  <a:cubicBezTo>
                    <a:pt x="612" y="821"/>
                    <a:pt x="541" y="896"/>
                    <a:pt x="541" y="957"/>
                  </a:cubicBezTo>
                  <a:cubicBezTo>
                    <a:pt x="541" y="982"/>
                    <a:pt x="551" y="1010"/>
                    <a:pt x="567" y="1035"/>
                  </a:cubicBezTo>
                  <a:cubicBezTo>
                    <a:pt x="406" y="1035"/>
                    <a:pt x="406" y="1035"/>
                    <a:pt x="406" y="1035"/>
                  </a:cubicBezTo>
                  <a:cubicBezTo>
                    <a:pt x="406" y="1300"/>
                    <a:pt x="406" y="1300"/>
                    <a:pt x="406" y="1300"/>
                  </a:cubicBezTo>
                  <a:cubicBezTo>
                    <a:pt x="0" y="1300"/>
                    <a:pt x="0" y="1300"/>
                    <a:pt x="0" y="1300"/>
                  </a:cubicBezTo>
                  <a:cubicBezTo>
                    <a:pt x="0" y="1035"/>
                    <a:pt x="0" y="1035"/>
                    <a:pt x="0" y="1035"/>
                  </a:cubicBezTo>
                  <a:cubicBezTo>
                    <a:pt x="0" y="800"/>
                    <a:pt x="0" y="800"/>
                    <a:pt x="0" y="80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141" y="377"/>
                    <a:pt x="141" y="377"/>
                    <a:pt x="141" y="377"/>
                  </a:cubicBezTo>
                  <a:cubicBezTo>
                    <a:pt x="70" y="377"/>
                    <a:pt x="70" y="377"/>
                    <a:pt x="70" y="377"/>
                  </a:cubicBezTo>
                  <a:cubicBezTo>
                    <a:pt x="31" y="377"/>
                    <a:pt x="0" y="345"/>
                    <a:pt x="0" y="306"/>
                  </a:cubicBezTo>
                  <a:cubicBezTo>
                    <a:pt x="0" y="267"/>
                    <a:pt x="31" y="235"/>
                    <a:pt x="70" y="235"/>
                  </a:cubicBezTo>
                  <a:cubicBezTo>
                    <a:pt x="211" y="235"/>
                    <a:pt x="211" y="235"/>
                    <a:pt x="211" y="235"/>
                  </a:cubicBezTo>
                  <a:cubicBezTo>
                    <a:pt x="222" y="235"/>
                    <a:pt x="232" y="238"/>
                    <a:pt x="241" y="243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1458" y="0"/>
                    <a:pt x="1458" y="0"/>
                    <a:pt x="1458" y="0"/>
                  </a:cubicBezTo>
                  <a:cubicBezTo>
                    <a:pt x="1639" y="243"/>
                    <a:pt x="1639" y="243"/>
                    <a:pt x="1639" y="243"/>
                  </a:cubicBezTo>
                  <a:cubicBezTo>
                    <a:pt x="1649" y="238"/>
                    <a:pt x="1658" y="235"/>
                    <a:pt x="1669" y="235"/>
                  </a:cubicBezTo>
                  <a:cubicBezTo>
                    <a:pt x="1810" y="235"/>
                    <a:pt x="1810" y="235"/>
                    <a:pt x="1810" y="235"/>
                  </a:cubicBezTo>
                  <a:cubicBezTo>
                    <a:pt x="1849" y="235"/>
                    <a:pt x="1881" y="267"/>
                    <a:pt x="1881" y="306"/>
                  </a:cubicBezTo>
                  <a:cubicBezTo>
                    <a:pt x="1881" y="345"/>
                    <a:pt x="1849" y="377"/>
                    <a:pt x="1810" y="377"/>
                  </a:cubicBezTo>
                  <a:close/>
                  <a:moveTo>
                    <a:pt x="188" y="565"/>
                  </a:moveTo>
                  <a:cubicBezTo>
                    <a:pt x="188" y="617"/>
                    <a:pt x="230" y="659"/>
                    <a:pt x="282" y="659"/>
                  </a:cubicBezTo>
                  <a:cubicBezTo>
                    <a:pt x="423" y="659"/>
                    <a:pt x="423" y="659"/>
                    <a:pt x="423" y="659"/>
                  </a:cubicBezTo>
                  <a:cubicBezTo>
                    <a:pt x="475" y="659"/>
                    <a:pt x="517" y="617"/>
                    <a:pt x="517" y="565"/>
                  </a:cubicBezTo>
                  <a:cubicBezTo>
                    <a:pt x="517" y="513"/>
                    <a:pt x="475" y="471"/>
                    <a:pt x="423" y="471"/>
                  </a:cubicBezTo>
                  <a:cubicBezTo>
                    <a:pt x="282" y="471"/>
                    <a:pt x="282" y="471"/>
                    <a:pt x="282" y="471"/>
                  </a:cubicBezTo>
                  <a:cubicBezTo>
                    <a:pt x="230" y="471"/>
                    <a:pt x="188" y="513"/>
                    <a:pt x="188" y="565"/>
                  </a:cubicBezTo>
                  <a:close/>
                  <a:moveTo>
                    <a:pt x="1390" y="134"/>
                  </a:moveTo>
                  <a:cubicBezTo>
                    <a:pt x="482" y="134"/>
                    <a:pt x="482" y="134"/>
                    <a:pt x="482" y="134"/>
                  </a:cubicBezTo>
                  <a:cubicBezTo>
                    <a:pt x="316" y="348"/>
                    <a:pt x="316" y="348"/>
                    <a:pt x="316" y="348"/>
                  </a:cubicBezTo>
                  <a:cubicBezTo>
                    <a:pt x="1567" y="348"/>
                    <a:pt x="1567" y="348"/>
                    <a:pt x="1567" y="348"/>
                  </a:cubicBezTo>
                  <a:lnTo>
                    <a:pt x="1390" y="1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4558487" y="5892281"/>
              <a:ext cx="1631002" cy="2954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汽车金融</a:t>
              </a:r>
              <a:r>
                <a:rPr lang="zh-CN" altLang="en-US" sz="9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（信贷、保险）</a:t>
              </a:r>
            </a:p>
          </p:txBody>
        </p:sp>
        <p:sp>
          <p:nvSpPr>
            <p:cNvPr id="137" name="矩形 136"/>
            <p:cNvSpPr/>
            <p:nvPr/>
          </p:nvSpPr>
          <p:spPr>
            <a:xfrm>
              <a:off x="2095719" y="1905934"/>
              <a:ext cx="811334" cy="313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生产环节</a:t>
              </a:r>
            </a:p>
          </p:txBody>
        </p:sp>
        <p:sp>
          <p:nvSpPr>
            <p:cNvPr id="138" name="矩形 137"/>
            <p:cNvSpPr/>
            <p:nvPr/>
          </p:nvSpPr>
          <p:spPr>
            <a:xfrm>
              <a:off x="5210302" y="3428999"/>
              <a:ext cx="366767" cy="9971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销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售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环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节</a:t>
              </a:r>
            </a:p>
          </p:txBody>
        </p:sp>
        <p:sp>
          <p:nvSpPr>
            <p:cNvPr id="139" name="矩形 138"/>
            <p:cNvSpPr/>
            <p:nvPr/>
          </p:nvSpPr>
          <p:spPr>
            <a:xfrm>
              <a:off x="7161252" y="5830979"/>
              <a:ext cx="811333" cy="313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售后市场</a:t>
              </a:r>
            </a:p>
          </p:txBody>
        </p:sp>
        <p:sp>
          <p:nvSpPr>
            <p:cNvPr id="140" name="TextBox 70"/>
            <p:cNvSpPr txBox="1"/>
            <p:nvPr/>
          </p:nvSpPr>
          <p:spPr>
            <a:xfrm>
              <a:off x="253670" y="5647032"/>
              <a:ext cx="1394494" cy="870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从第二产业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逐渐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endParaRP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流向第三产业</a:t>
              </a:r>
            </a:p>
          </p:txBody>
        </p:sp>
        <p:grpSp>
          <p:nvGrpSpPr>
            <p:cNvPr id="141" name="组合 140"/>
            <p:cNvGrpSpPr/>
            <p:nvPr/>
          </p:nvGrpSpPr>
          <p:grpSpPr>
            <a:xfrm>
              <a:off x="1123580" y="3119079"/>
              <a:ext cx="753183" cy="814303"/>
              <a:chOff x="1123580" y="3119079"/>
              <a:chExt cx="753183" cy="814303"/>
            </a:xfrm>
          </p:grpSpPr>
          <p:sp>
            <p:nvSpPr>
              <p:cNvPr id="264" name="矩形 263"/>
              <p:cNvSpPr/>
              <p:nvPr/>
            </p:nvSpPr>
            <p:spPr bwMode="auto">
              <a:xfrm>
                <a:off x="1123580" y="3138245"/>
                <a:ext cx="753183" cy="737821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9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65" name="矩形 264"/>
              <p:cNvSpPr/>
              <p:nvPr/>
            </p:nvSpPr>
            <p:spPr>
              <a:xfrm>
                <a:off x="1261217" y="3119079"/>
                <a:ext cx="477908" cy="295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高校</a:t>
                </a:r>
              </a:p>
            </p:txBody>
          </p:sp>
          <p:sp>
            <p:nvSpPr>
              <p:cNvPr id="266" name="矩形 265"/>
              <p:cNvSpPr/>
              <p:nvPr/>
            </p:nvSpPr>
            <p:spPr>
              <a:xfrm>
                <a:off x="1191753" y="3376350"/>
                <a:ext cx="616837" cy="295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设计院</a:t>
                </a:r>
              </a:p>
            </p:txBody>
          </p:sp>
          <p:sp>
            <p:nvSpPr>
              <p:cNvPr id="267" name="矩形 266"/>
              <p:cNvSpPr/>
              <p:nvPr/>
            </p:nvSpPr>
            <p:spPr>
              <a:xfrm>
                <a:off x="1261217" y="3637917"/>
                <a:ext cx="477908" cy="295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企业</a:t>
                </a:r>
              </a:p>
            </p:txBody>
          </p:sp>
          <p:grpSp>
            <p:nvGrpSpPr>
              <p:cNvPr id="268" name="组合 267"/>
              <p:cNvGrpSpPr/>
              <p:nvPr/>
            </p:nvGrpSpPr>
            <p:grpSpPr>
              <a:xfrm>
                <a:off x="1123580" y="3364194"/>
                <a:ext cx="753183" cy="285923"/>
                <a:chOff x="1197612" y="3407665"/>
                <a:chExt cx="684652" cy="285923"/>
              </a:xfrm>
            </p:grpSpPr>
            <p:cxnSp>
              <p:nvCxnSpPr>
                <p:cNvPr id="269" name="直接连接符 268"/>
                <p:cNvCxnSpPr/>
                <p:nvPr/>
              </p:nvCxnSpPr>
              <p:spPr bwMode="auto">
                <a:xfrm>
                  <a:off x="1197612" y="3407665"/>
                  <a:ext cx="684652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0" name="直接连接符 269"/>
                <p:cNvCxnSpPr/>
                <p:nvPr/>
              </p:nvCxnSpPr>
              <p:spPr bwMode="auto">
                <a:xfrm>
                  <a:off x="1197612" y="3693588"/>
                  <a:ext cx="684652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42" name="组合 141"/>
            <p:cNvGrpSpPr/>
            <p:nvPr/>
          </p:nvGrpSpPr>
          <p:grpSpPr>
            <a:xfrm>
              <a:off x="3120506" y="4085920"/>
              <a:ext cx="755763" cy="596138"/>
              <a:chOff x="3229061" y="4093540"/>
              <a:chExt cx="755763" cy="596138"/>
            </a:xfrm>
          </p:grpSpPr>
          <p:sp>
            <p:nvSpPr>
              <p:cNvPr id="260" name="矩形 259"/>
              <p:cNvSpPr/>
              <p:nvPr/>
            </p:nvSpPr>
            <p:spPr bwMode="auto">
              <a:xfrm>
                <a:off x="3229061" y="4093540"/>
                <a:ext cx="753183" cy="562283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9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261" name="矩形 260"/>
              <p:cNvSpPr/>
              <p:nvPr/>
            </p:nvSpPr>
            <p:spPr>
              <a:xfrm>
                <a:off x="3229061" y="4117355"/>
                <a:ext cx="755762" cy="295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分销中心</a:t>
                </a:r>
              </a:p>
            </p:txBody>
          </p:sp>
          <p:sp>
            <p:nvSpPr>
              <p:cNvPr id="262" name="矩形 261"/>
              <p:cNvSpPr/>
              <p:nvPr/>
            </p:nvSpPr>
            <p:spPr>
              <a:xfrm>
                <a:off x="3229061" y="4394213"/>
                <a:ext cx="755763" cy="295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区域代理</a:t>
                </a:r>
              </a:p>
            </p:txBody>
          </p:sp>
          <p:cxnSp>
            <p:nvCxnSpPr>
              <p:cNvPr id="263" name="直接连接符 262"/>
              <p:cNvCxnSpPr/>
              <p:nvPr/>
            </p:nvCxnSpPr>
            <p:spPr bwMode="auto">
              <a:xfrm>
                <a:off x="3229061" y="4374681"/>
                <a:ext cx="752400" cy="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3" name="组合 142"/>
            <p:cNvGrpSpPr/>
            <p:nvPr/>
          </p:nvGrpSpPr>
          <p:grpSpPr>
            <a:xfrm>
              <a:off x="3080791" y="3161263"/>
              <a:ext cx="838163" cy="722916"/>
              <a:chOff x="3080791" y="3161263"/>
              <a:chExt cx="838163" cy="722916"/>
            </a:xfrm>
          </p:grpSpPr>
          <p:sp>
            <p:nvSpPr>
              <p:cNvPr id="157" name="矩形 156"/>
              <p:cNvSpPr/>
              <p:nvPr/>
            </p:nvSpPr>
            <p:spPr bwMode="auto">
              <a:xfrm>
                <a:off x="3120506" y="3162062"/>
                <a:ext cx="753184" cy="714803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9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endParaRPr>
              </a:p>
            </p:txBody>
          </p:sp>
          <p:sp>
            <p:nvSpPr>
              <p:cNvPr id="158" name="矩形 157"/>
              <p:cNvSpPr/>
              <p:nvPr/>
            </p:nvSpPr>
            <p:spPr>
              <a:xfrm>
                <a:off x="3080791" y="3219381"/>
                <a:ext cx="556201" cy="664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零部件供应商</a:t>
                </a:r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3573492" y="3219381"/>
                <a:ext cx="345462" cy="664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rPr>
                  <a:t>整车厂</a:t>
                </a:r>
              </a:p>
            </p:txBody>
          </p:sp>
          <p:cxnSp>
            <p:nvCxnSpPr>
              <p:cNvPr id="160" name="直接连接符 159"/>
              <p:cNvCxnSpPr/>
              <p:nvPr/>
            </p:nvCxnSpPr>
            <p:spPr bwMode="auto">
              <a:xfrm>
                <a:off x="3570598" y="3161263"/>
                <a:ext cx="0" cy="7164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4" name="直接连接符 143"/>
            <p:cNvCxnSpPr>
              <a:endCxn id="279" idx="7"/>
            </p:cNvCxnSpPr>
            <p:nvPr/>
          </p:nvCxnSpPr>
          <p:spPr bwMode="auto">
            <a:xfrm flipH="1">
              <a:off x="3764775" y="5440797"/>
              <a:ext cx="709984" cy="34837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5" name="直接连接符 144"/>
            <p:cNvCxnSpPr>
              <a:stCxn id="285" idx="3"/>
              <a:endCxn id="275" idx="2"/>
            </p:cNvCxnSpPr>
            <p:nvPr/>
          </p:nvCxnSpPr>
          <p:spPr bwMode="auto">
            <a:xfrm>
              <a:off x="5130842" y="5145519"/>
              <a:ext cx="574027" cy="9272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6" name="直接连接符 145"/>
            <p:cNvCxnSpPr/>
            <p:nvPr/>
          </p:nvCxnSpPr>
          <p:spPr bwMode="auto">
            <a:xfrm>
              <a:off x="786169" y="2616184"/>
              <a:ext cx="3996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7" name="组合 146"/>
            <p:cNvGrpSpPr/>
            <p:nvPr/>
          </p:nvGrpSpPr>
          <p:grpSpPr>
            <a:xfrm>
              <a:off x="1129081" y="2276944"/>
              <a:ext cx="2744608" cy="648000"/>
              <a:chOff x="1642245" y="2243369"/>
              <a:chExt cx="2361320" cy="648000"/>
            </a:xfrm>
          </p:grpSpPr>
          <p:grpSp>
            <p:nvGrpSpPr>
              <p:cNvPr id="148" name="组合 147"/>
              <p:cNvGrpSpPr/>
              <p:nvPr/>
            </p:nvGrpSpPr>
            <p:grpSpPr>
              <a:xfrm>
                <a:off x="3355565" y="2243369"/>
                <a:ext cx="648000" cy="648000"/>
                <a:chOff x="3355565" y="2243369"/>
                <a:chExt cx="648000" cy="648000"/>
              </a:xfrm>
            </p:grpSpPr>
            <p:sp>
              <p:nvSpPr>
                <p:cNvPr id="155" name="矩形 154"/>
                <p:cNvSpPr/>
                <p:nvPr/>
              </p:nvSpPr>
              <p:spPr bwMode="auto">
                <a:xfrm>
                  <a:off x="3355565" y="2243369"/>
                  <a:ext cx="648000" cy="64800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56" name="TextBox 29"/>
                <p:cNvSpPr txBox="1"/>
                <p:nvPr/>
              </p:nvSpPr>
              <p:spPr>
                <a:xfrm>
                  <a:off x="3462031" y="2336537"/>
                  <a:ext cx="435073" cy="517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eiryo" panose="020B0604030504040204" pitchFamily="34" charset="-128"/>
                    </a:rPr>
                    <a:t>生产</a:t>
                  </a:r>
                  <a:endParaRPr lang="en-US" altLang="zh-CN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endParaRP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eiryo" panose="020B0604030504040204" pitchFamily="34" charset="-128"/>
                    </a:rPr>
                    <a:t>制造</a:t>
                  </a: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2498905" y="2243369"/>
                <a:ext cx="648000" cy="648000"/>
                <a:chOff x="2498905" y="2243369"/>
                <a:chExt cx="648000" cy="648000"/>
              </a:xfrm>
            </p:grpSpPr>
            <p:sp>
              <p:nvSpPr>
                <p:cNvPr id="153" name="矩形 152"/>
                <p:cNvSpPr/>
                <p:nvPr/>
              </p:nvSpPr>
              <p:spPr bwMode="auto">
                <a:xfrm>
                  <a:off x="2498905" y="2243369"/>
                  <a:ext cx="648000" cy="64800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54" name="TextBox 30"/>
                <p:cNvSpPr txBox="1"/>
                <p:nvPr/>
              </p:nvSpPr>
              <p:spPr>
                <a:xfrm>
                  <a:off x="2605371" y="2336537"/>
                  <a:ext cx="435073" cy="517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>
                      <a:latin typeface="微软雅黑" panose="020B0503020204020204" pitchFamily="34" charset="-122"/>
                      <a:ea typeface="微软雅黑" panose="020B0503020204020204" pitchFamily="34" charset="-122"/>
                      <a:cs typeface="Meiryo" panose="020B0604030504040204" pitchFamily="34" charset="-128"/>
                    </a:defRPr>
                  </a:lvl1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原料</a:t>
                  </a:r>
                  <a:endParaRPr lang="en-US" altLang="zh-CN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采购</a:t>
                  </a:r>
                </a:p>
              </p:txBody>
            </p:sp>
          </p:grpSp>
          <p:grpSp>
            <p:nvGrpSpPr>
              <p:cNvPr id="150" name="组合 149"/>
              <p:cNvGrpSpPr/>
              <p:nvPr/>
            </p:nvGrpSpPr>
            <p:grpSpPr>
              <a:xfrm>
                <a:off x="1642245" y="2243369"/>
                <a:ext cx="648000" cy="648000"/>
                <a:chOff x="1642245" y="2243369"/>
                <a:chExt cx="648000" cy="648000"/>
              </a:xfrm>
            </p:grpSpPr>
            <p:sp>
              <p:nvSpPr>
                <p:cNvPr id="151" name="矩形 150"/>
                <p:cNvSpPr/>
                <p:nvPr/>
              </p:nvSpPr>
              <p:spPr bwMode="auto">
                <a:xfrm>
                  <a:off x="1642245" y="2243369"/>
                  <a:ext cx="648000" cy="64800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52" name="TextBox 31"/>
                <p:cNvSpPr txBox="1"/>
                <p:nvPr/>
              </p:nvSpPr>
              <p:spPr>
                <a:xfrm>
                  <a:off x="1748711" y="2336537"/>
                  <a:ext cx="435073" cy="517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>
                      <a:latin typeface="微软雅黑" panose="020B0503020204020204" pitchFamily="34" charset="-122"/>
                      <a:ea typeface="微软雅黑" panose="020B0503020204020204" pitchFamily="34" charset="-122"/>
                      <a:cs typeface="Meiryo" panose="020B0604030504040204" pitchFamily="34" charset="-128"/>
                    </a:defRPr>
                  </a:lvl1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设计</a:t>
                  </a:r>
                  <a:endParaRPr lang="en-US" altLang="zh-CN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研发</a:t>
                  </a:r>
                </a:p>
              </p:txBody>
            </p:sp>
          </p:grpSp>
        </p:grpSp>
      </p:grpSp>
      <p:sp>
        <p:nvSpPr>
          <p:cNvPr id="298" name="矩形 297"/>
          <p:cNvSpPr/>
          <p:nvPr/>
        </p:nvSpPr>
        <p:spPr>
          <a:xfrm>
            <a:off x="176960" y="1158864"/>
            <a:ext cx="2932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岗位及能力培养需求分析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0" name="右箭头 299"/>
          <p:cNvSpPr/>
          <p:nvPr/>
        </p:nvSpPr>
        <p:spPr>
          <a:xfrm>
            <a:off x="3589208" y="1898064"/>
            <a:ext cx="1217716" cy="25675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右箭头 300"/>
          <p:cNvSpPr/>
          <p:nvPr/>
        </p:nvSpPr>
        <p:spPr>
          <a:xfrm>
            <a:off x="4942909" y="5035349"/>
            <a:ext cx="1217716" cy="25675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占位符 20"/>
          <p:cNvSpPr txBox="1">
            <a:spLocks/>
          </p:cNvSpPr>
          <p:nvPr/>
        </p:nvSpPr>
        <p:spPr>
          <a:xfrm>
            <a:off x="6132332" y="141119"/>
            <a:ext cx="2688140" cy="397250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三、建设内容措施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98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1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350143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表格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15948"/>
              </p:ext>
            </p:extLst>
          </p:nvPr>
        </p:nvGraphicFramePr>
        <p:xfrm>
          <a:off x="467544" y="1057300"/>
          <a:ext cx="8055015" cy="4153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1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586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86715"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产业链环节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产业链细分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</a:t>
                      </a: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岗位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6595">
                <a:tc rowSpan="7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生产环节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设计研发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汽车检测与维修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零部件设计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16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产品模型设计、开发员、</a:t>
                      </a:r>
                      <a:r>
                        <a:rPr lang="en-US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打印操作员（零部件研发部、开发部门、零部件制造部门）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65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生产制造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电子电工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汽车电子技术检测、维修、维修、实验的相关工作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65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机器人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机器人操作工程师、机器人编程工程师、机器人系统工程师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65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汽车检测与维修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汽车制造、装配、检验、调试等（含新能源汽车方向）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65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数控</a:t>
                      </a:r>
                      <a:r>
                        <a:rPr lang="en-US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加工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机加专员</a:t>
                      </a:r>
                      <a:r>
                        <a:rPr lang="en-US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机床维修专员，焊接专员</a:t>
                      </a:r>
                      <a:r>
                        <a:rPr lang="en-US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检验员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65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物流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整车运输、仓储、路线规划、调度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6595">
                <a:tc rowSpan="3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销售环节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物流配送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物流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65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批发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市场营销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汽车服务顾问、营销顾问、电子配件销售员等（含新能源汽车方向）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65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零售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汽车营销与服务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endParaRPr lang="zh-CN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6595">
                <a:tc rowSpan="3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售后市场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售后服务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汽车营销与服务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钣金工、喷漆工、美容岗位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065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二手专卖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汽车营销与服务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二手车评估师（含新能源汽车方向）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065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维修检测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汽车检测与维修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机电维修技师、汽车检测员、性能调试等（含新能源汽车方向）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06595">
                <a:tc rowSpan="2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全链条</a:t>
                      </a:r>
                      <a:r>
                        <a:rPr lang="zh-CN" sz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</a:t>
                      </a:r>
                      <a:endParaRPr lang="en-US" altLang="zh-CN" sz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汽车金融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金融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信贷管理、内部稽核、保险经纪人等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283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财务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财会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财务会计、税务会计、内部审计等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581" marR="3581" marT="0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04" name="TextBox 10"/>
          <p:cNvSpPr txBox="1"/>
          <p:nvPr/>
        </p:nvSpPr>
        <p:spPr>
          <a:xfrm>
            <a:off x="164507" y="602084"/>
            <a:ext cx="311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汽车产业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链对应岗位分析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98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6591" y="663620"/>
            <a:ext cx="3609007" cy="50377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（二）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汽车专业实训体系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350143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3828271" y="2045025"/>
            <a:ext cx="1713823" cy="1656224"/>
            <a:chOff x="3912550" y="2065372"/>
            <a:chExt cx="1713823" cy="1656224"/>
          </a:xfrm>
        </p:grpSpPr>
        <p:sp>
          <p:nvSpPr>
            <p:cNvPr id="19" name="MH_Title_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12550" y="2065372"/>
              <a:ext cx="1713823" cy="1656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4133017" y="2434243"/>
              <a:ext cx="1272889" cy="918482"/>
            </a:xfrm>
            <a:custGeom>
              <a:avLst/>
              <a:gdLst>
                <a:gd name="T0" fmla="*/ 319412206 w 11015"/>
                <a:gd name="T1" fmla="*/ 113428496 h 8233"/>
                <a:gd name="T2" fmla="*/ 303559804 w 11015"/>
                <a:gd name="T3" fmla="*/ 86871270 h 8233"/>
                <a:gd name="T4" fmla="*/ 318036421 w 11015"/>
                <a:gd name="T5" fmla="*/ 72950306 h 8233"/>
                <a:gd name="T6" fmla="*/ 326201892 w 11015"/>
                <a:gd name="T7" fmla="*/ 61269971 h 8233"/>
                <a:gd name="T8" fmla="*/ 318305525 w 11015"/>
                <a:gd name="T9" fmla="*/ 51800204 h 8233"/>
                <a:gd name="T10" fmla="*/ 296770118 w 11015"/>
                <a:gd name="T11" fmla="*/ 52875513 h 8233"/>
                <a:gd name="T12" fmla="*/ 294676434 w 11015"/>
                <a:gd name="T13" fmla="*/ 65153453 h 8233"/>
                <a:gd name="T14" fmla="*/ 277777017 w 11015"/>
                <a:gd name="T15" fmla="*/ 36863536 h 8233"/>
                <a:gd name="T16" fmla="*/ 257766994 w 11015"/>
                <a:gd name="T17" fmla="*/ 6930593 h 8233"/>
                <a:gd name="T18" fmla="*/ 201984305 w 11015"/>
                <a:gd name="T19" fmla="*/ 567543 h 8233"/>
                <a:gd name="T20" fmla="*/ 80727899 w 11015"/>
                <a:gd name="T21" fmla="*/ 3913371 h 8233"/>
                <a:gd name="T22" fmla="*/ 62781813 w 11015"/>
                <a:gd name="T23" fmla="*/ 16280977 h 8233"/>
                <a:gd name="T24" fmla="*/ 41605269 w 11015"/>
                <a:gd name="T25" fmla="*/ 64048082 h 8233"/>
                <a:gd name="T26" fmla="*/ 34097684 w 11015"/>
                <a:gd name="T27" fmla="*/ 57655316 h 8233"/>
                <a:gd name="T28" fmla="*/ 27397930 w 11015"/>
                <a:gd name="T29" fmla="*/ 51053327 h 8233"/>
                <a:gd name="T30" fmla="*/ 4157448 w 11015"/>
                <a:gd name="T31" fmla="*/ 54548427 h 8233"/>
                <a:gd name="T32" fmla="*/ 5802684 w 11015"/>
                <a:gd name="T33" fmla="*/ 70082527 h 8233"/>
                <a:gd name="T34" fmla="*/ 31884321 w 11015"/>
                <a:gd name="T35" fmla="*/ 74354392 h 8233"/>
                <a:gd name="T36" fmla="*/ 17228360 w 11015"/>
                <a:gd name="T37" fmla="*/ 103809458 h 8233"/>
                <a:gd name="T38" fmla="*/ 3140526 w 11015"/>
                <a:gd name="T39" fmla="*/ 125288164 h 8233"/>
                <a:gd name="T40" fmla="*/ 628140 w 11015"/>
                <a:gd name="T41" fmla="*/ 174071145 h 8233"/>
                <a:gd name="T42" fmla="*/ 7357987 w 11015"/>
                <a:gd name="T43" fmla="*/ 198298420 h 8233"/>
                <a:gd name="T44" fmla="*/ 16241357 w 11015"/>
                <a:gd name="T45" fmla="*/ 245886364 h 8233"/>
                <a:gd name="T46" fmla="*/ 61854477 w 11015"/>
                <a:gd name="T47" fmla="*/ 206842150 h 8233"/>
                <a:gd name="T48" fmla="*/ 226989354 w 11015"/>
                <a:gd name="T49" fmla="*/ 208634446 h 8233"/>
                <a:gd name="T50" fmla="*/ 271346367 w 11015"/>
                <a:gd name="T51" fmla="*/ 245946142 h 8233"/>
                <a:gd name="T52" fmla="*/ 317826983 w 11015"/>
                <a:gd name="T53" fmla="*/ 200299939 h 8233"/>
                <a:gd name="T54" fmla="*/ 327368413 w 11015"/>
                <a:gd name="T55" fmla="*/ 185243715 h 8233"/>
                <a:gd name="T56" fmla="*/ 80787738 w 11015"/>
                <a:gd name="T57" fmla="*/ 15026162 h 8233"/>
                <a:gd name="T58" fmla="*/ 219721126 w 11015"/>
                <a:gd name="T59" fmla="*/ 13831298 h 8233"/>
                <a:gd name="T60" fmla="*/ 265424177 w 11015"/>
                <a:gd name="T61" fmla="*/ 33159214 h 8233"/>
                <a:gd name="T62" fmla="*/ 164716175 w 11015"/>
                <a:gd name="T63" fmla="*/ 70948960 h 8233"/>
                <a:gd name="T64" fmla="*/ 64905417 w 11015"/>
                <a:gd name="T65" fmla="*/ 31456411 h 8233"/>
                <a:gd name="T66" fmla="*/ 28085736 w 11015"/>
                <a:gd name="T67" fmla="*/ 188679209 h 8233"/>
                <a:gd name="T68" fmla="*/ 19381883 w 11015"/>
                <a:gd name="T69" fmla="*/ 179089887 h 8233"/>
                <a:gd name="T70" fmla="*/ 23300148 w 11015"/>
                <a:gd name="T71" fmla="*/ 167051058 h 8233"/>
                <a:gd name="T72" fmla="*/ 35683080 w 11015"/>
                <a:gd name="T73" fmla="*/ 164332552 h 8233"/>
                <a:gd name="T74" fmla="*/ 44386932 w 11015"/>
                <a:gd name="T75" fmla="*/ 173921874 h 8233"/>
                <a:gd name="T76" fmla="*/ 40498588 w 11015"/>
                <a:gd name="T77" fmla="*/ 185960703 h 8233"/>
                <a:gd name="T78" fmla="*/ 81206440 w 11015"/>
                <a:gd name="T79" fmla="*/ 136162017 h 8233"/>
                <a:gd name="T80" fmla="*/ 59162572 w 11015"/>
                <a:gd name="T81" fmla="*/ 141240536 h 8233"/>
                <a:gd name="T82" fmla="*/ 29581373 w 11015"/>
                <a:gd name="T83" fmla="*/ 133981338 h 8233"/>
                <a:gd name="T84" fmla="*/ 24346990 w 11015"/>
                <a:gd name="T85" fmla="*/ 110500940 h 8233"/>
                <a:gd name="T86" fmla="*/ 31645137 w 11015"/>
                <a:gd name="T87" fmla="*/ 96759309 h 8233"/>
                <a:gd name="T88" fmla="*/ 62692054 w 11015"/>
                <a:gd name="T89" fmla="*/ 115400299 h 8233"/>
                <a:gd name="T90" fmla="*/ 81206440 w 11015"/>
                <a:gd name="T91" fmla="*/ 124899954 h 8233"/>
                <a:gd name="T92" fmla="*/ 217089061 w 11015"/>
                <a:gd name="T93" fmla="*/ 188111666 h 8233"/>
                <a:gd name="T94" fmla="*/ 112373036 w 11015"/>
                <a:gd name="T95" fmla="*/ 188111666 h 8233"/>
                <a:gd name="T96" fmla="*/ 114975181 w 11015"/>
                <a:gd name="T97" fmla="*/ 161345218 h 8233"/>
                <a:gd name="T98" fmla="*/ 266680284 w 11015"/>
                <a:gd name="T99" fmla="*/ 141150870 h 8233"/>
                <a:gd name="T100" fmla="*/ 247777115 w 11015"/>
                <a:gd name="T101" fmla="*/ 135176202 h 8233"/>
                <a:gd name="T102" fmla="*/ 250080064 w 11015"/>
                <a:gd name="T103" fmla="*/ 123197151 h 8233"/>
                <a:gd name="T104" fmla="*/ 282712204 w 11015"/>
                <a:gd name="T105" fmla="*/ 104078285 h 8233"/>
                <a:gd name="T106" fmla="*/ 300568704 w 11015"/>
                <a:gd name="T107" fmla="*/ 98043840 h 8233"/>
                <a:gd name="T108" fmla="*/ 304935590 w 11015"/>
                <a:gd name="T109" fmla="*/ 120448756 h 8233"/>
                <a:gd name="T110" fmla="*/ 294317398 w 11015"/>
                <a:gd name="T111" fmla="*/ 137685659 h 8233"/>
                <a:gd name="T112" fmla="*/ 296889797 w 11015"/>
                <a:gd name="T113" fmla="*/ 189246752 h 8233"/>
                <a:gd name="T114" fmla="*/ 286062167 w 11015"/>
                <a:gd name="T115" fmla="*/ 182017443 h 8233"/>
                <a:gd name="T116" fmla="*/ 286989504 w 11015"/>
                <a:gd name="T117" fmla="*/ 169381182 h 8233"/>
                <a:gd name="T118" fmla="*/ 298205743 w 11015"/>
                <a:gd name="T119" fmla="*/ 163765008 h 8233"/>
                <a:gd name="T120" fmla="*/ 309093211 w 11015"/>
                <a:gd name="T121" fmla="*/ 170994318 h 8233"/>
                <a:gd name="T122" fmla="*/ 308165875 w 11015"/>
                <a:gd name="T123" fmla="*/ 183660468 h 823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015" h="8233">
                  <a:moveTo>
                    <a:pt x="10985" y="4535"/>
                  </a:moveTo>
                  <a:lnTo>
                    <a:pt x="10985" y="4535"/>
                  </a:lnTo>
                  <a:lnTo>
                    <a:pt x="10981" y="4498"/>
                  </a:lnTo>
                  <a:lnTo>
                    <a:pt x="10976" y="4458"/>
                  </a:lnTo>
                  <a:lnTo>
                    <a:pt x="10968" y="4413"/>
                  </a:lnTo>
                  <a:lnTo>
                    <a:pt x="10958" y="4363"/>
                  </a:lnTo>
                  <a:lnTo>
                    <a:pt x="10945" y="4310"/>
                  </a:lnTo>
                  <a:lnTo>
                    <a:pt x="10930" y="4254"/>
                  </a:lnTo>
                  <a:lnTo>
                    <a:pt x="10920" y="4225"/>
                  </a:lnTo>
                  <a:lnTo>
                    <a:pt x="10910" y="4194"/>
                  </a:lnTo>
                  <a:lnTo>
                    <a:pt x="10898" y="4164"/>
                  </a:lnTo>
                  <a:lnTo>
                    <a:pt x="10885" y="4132"/>
                  </a:lnTo>
                  <a:lnTo>
                    <a:pt x="10872" y="4100"/>
                  </a:lnTo>
                  <a:lnTo>
                    <a:pt x="10856" y="4068"/>
                  </a:lnTo>
                  <a:lnTo>
                    <a:pt x="10840" y="4035"/>
                  </a:lnTo>
                  <a:lnTo>
                    <a:pt x="10821" y="4002"/>
                  </a:lnTo>
                  <a:lnTo>
                    <a:pt x="10802" y="3969"/>
                  </a:lnTo>
                  <a:lnTo>
                    <a:pt x="10780" y="3935"/>
                  </a:lnTo>
                  <a:lnTo>
                    <a:pt x="10758" y="3900"/>
                  </a:lnTo>
                  <a:lnTo>
                    <a:pt x="10733" y="3866"/>
                  </a:lnTo>
                  <a:lnTo>
                    <a:pt x="10707" y="3831"/>
                  </a:lnTo>
                  <a:lnTo>
                    <a:pt x="10679" y="3797"/>
                  </a:lnTo>
                  <a:lnTo>
                    <a:pt x="10649" y="3762"/>
                  </a:lnTo>
                  <a:lnTo>
                    <a:pt x="10617" y="3727"/>
                  </a:lnTo>
                  <a:lnTo>
                    <a:pt x="10584" y="3693"/>
                  </a:lnTo>
                  <a:lnTo>
                    <a:pt x="10548" y="3657"/>
                  </a:lnTo>
                  <a:lnTo>
                    <a:pt x="10510" y="3623"/>
                  </a:lnTo>
                  <a:lnTo>
                    <a:pt x="10470" y="3589"/>
                  </a:lnTo>
                  <a:lnTo>
                    <a:pt x="10462" y="3551"/>
                  </a:lnTo>
                  <a:lnTo>
                    <a:pt x="10451" y="3513"/>
                  </a:lnTo>
                  <a:lnTo>
                    <a:pt x="10439" y="3475"/>
                  </a:lnTo>
                  <a:lnTo>
                    <a:pt x="10426" y="3437"/>
                  </a:lnTo>
                  <a:lnTo>
                    <a:pt x="10413" y="3399"/>
                  </a:lnTo>
                  <a:lnTo>
                    <a:pt x="10398" y="3360"/>
                  </a:lnTo>
                  <a:lnTo>
                    <a:pt x="10381" y="3322"/>
                  </a:lnTo>
                  <a:lnTo>
                    <a:pt x="10363" y="3283"/>
                  </a:lnTo>
                  <a:lnTo>
                    <a:pt x="10346" y="3245"/>
                  </a:lnTo>
                  <a:lnTo>
                    <a:pt x="10327" y="3206"/>
                  </a:lnTo>
                  <a:lnTo>
                    <a:pt x="10307" y="3168"/>
                  </a:lnTo>
                  <a:lnTo>
                    <a:pt x="10285" y="3130"/>
                  </a:lnTo>
                  <a:lnTo>
                    <a:pt x="10243" y="3054"/>
                  </a:lnTo>
                  <a:lnTo>
                    <a:pt x="10196" y="2981"/>
                  </a:lnTo>
                  <a:lnTo>
                    <a:pt x="10149" y="2908"/>
                  </a:lnTo>
                  <a:lnTo>
                    <a:pt x="10102" y="2837"/>
                  </a:lnTo>
                  <a:lnTo>
                    <a:pt x="10052" y="2770"/>
                  </a:lnTo>
                  <a:lnTo>
                    <a:pt x="10003" y="2706"/>
                  </a:lnTo>
                  <a:lnTo>
                    <a:pt x="9956" y="2644"/>
                  </a:lnTo>
                  <a:lnTo>
                    <a:pt x="9908" y="2586"/>
                  </a:lnTo>
                  <a:lnTo>
                    <a:pt x="9863" y="2533"/>
                  </a:lnTo>
                  <a:lnTo>
                    <a:pt x="9820" y="2483"/>
                  </a:lnTo>
                  <a:lnTo>
                    <a:pt x="9881" y="2486"/>
                  </a:lnTo>
                  <a:lnTo>
                    <a:pt x="9949" y="2489"/>
                  </a:lnTo>
                  <a:lnTo>
                    <a:pt x="9976" y="2490"/>
                  </a:lnTo>
                  <a:lnTo>
                    <a:pt x="10009" y="2491"/>
                  </a:lnTo>
                  <a:lnTo>
                    <a:pt x="10092" y="2490"/>
                  </a:lnTo>
                  <a:lnTo>
                    <a:pt x="10193" y="2487"/>
                  </a:lnTo>
                  <a:lnTo>
                    <a:pt x="10303" y="2481"/>
                  </a:lnTo>
                  <a:lnTo>
                    <a:pt x="10360" y="2476"/>
                  </a:lnTo>
                  <a:lnTo>
                    <a:pt x="10418" y="2471"/>
                  </a:lnTo>
                  <a:lnTo>
                    <a:pt x="10475" y="2464"/>
                  </a:lnTo>
                  <a:lnTo>
                    <a:pt x="10529" y="2458"/>
                  </a:lnTo>
                  <a:lnTo>
                    <a:pt x="10583" y="2450"/>
                  </a:lnTo>
                  <a:lnTo>
                    <a:pt x="10633" y="2442"/>
                  </a:lnTo>
                  <a:lnTo>
                    <a:pt x="10680" y="2432"/>
                  </a:lnTo>
                  <a:lnTo>
                    <a:pt x="10722" y="2422"/>
                  </a:lnTo>
                  <a:lnTo>
                    <a:pt x="10732" y="2418"/>
                  </a:lnTo>
                  <a:lnTo>
                    <a:pt x="10741" y="2414"/>
                  </a:lnTo>
                  <a:lnTo>
                    <a:pt x="10759" y="2405"/>
                  </a:lnTo>
                  <a:lnTo>
                    <a:pt x="10776" y="2393"/>
                  </a:lnTo>
                  <a:lnTo>
                    <a:pt x="10792" y="2380"/>
                  </a:lnTo>
                  <a:lnTo>
                    <a:pt x="10806" y="2363"/>
                  </a:lnTo>
                  <a:lnTo>
                    <a:pt x="10821" y="2346"/>
                  </a:lnTo>
                  <a:lnTo>
                    <a:pt x="10834" y="2327"/>
                  </a:lnTo>
                  <a:lnTo>
                    <a:pt x="10844" y="2305"/>
                  </a:lnTo>
                  <a:lnTo>
                    <a:pt x="10855" y="2284"/>
                  </a:lnTo>
                  <a:lnTo>
                    <a:pt x="10865" y="2260"/>
                  </a:lnTo>
                  <a:lnTo>
                    <a:pt x="10874" y="2236"/>
                  </a:lnTo>
                  <a:lnTo>
                    <a:pt x="10881" y="2211"/>
                  </a:lnTo>
                  <a:lnTo>
                    <a:pt x="10888" y="2185"/>
                  </a:lnTo>
                  <a:lnTo>
                    <a:pt x="10893" y="2158"/>
                  </a:lnTo>
                  <a:lnTo>
                    <a:pt x="10898" y="2131"/>
                  </a:lnTo>
                  <a:lnTo>
                    <a:pt x="10901" y="2104"/>
                  </a:lnTo>
                  <a:lnTo>
                    <a:pt x="10905" y="2077"/>
                  </a:lnTo>
                  <a:lnTo>
                    <a:pt x="10906" y="2051"/>
                  </a:lnTo>
                  <a:lnTo>
                    <a:pt x="10907" y="2023"/>
                  </a:lnTo>
                  <a:lnTo>
                    <a:pt x="10907" y="1997"/>
                  </a:lnTo>
                  <a:lnTo>
                    <a:pt x="10906" y="1972"/>
                  </a:lnTo>
                  <a:lnTo>
                    <a:pt x="10905" y="1948"/>
                  </a:lnTo>
                  <a:lnTo>
                    <a:pt x="10902" y="1924"/>
                  </a:lnTo>
                  <a:lnTo>
                    <a:pt x="10899" y="1901"/>
                  </a:lnTo>
                  <a:lnTo>
                    <a:pt x="10894" y="1880"/>
                  </a:lnTo>
                  <a:lnTo>
                    <a:pt x="10889" y="1860"/>
                  </a:lnTo>
                  <a:lnTo>
                    <a:pt x="10883" y="1842"/>
                  </a:lnTo>
                  <a:lnTo>
                    <a:pt x="10876" y="1826"/>
                  </a:lnTo>
                  <a:lnTo>
                    <a:pt x="10869" y="1811"/>
                  </a:lnTo>
                  <a:lnTo>
                    <a:pt x="10861" y="1800"/>
                  </a:lnTo>
                  <a:lnTo>
                    <a:pt x="10851" y="1789"/>
                  </a:lnTo>
                  <a:lnTo>
                    <a:pt x="10842" y="1782"/>
                  </a:lnTo>
                  <a:lnTo>
                    <a:pt x="10830" y="1776"/>
                  </a:lnTo>
                  <a:lnTo>
                    <a:pt x="10816" y="1770"/>
                  </a:lnTo>
                  <a:lnTo>
                    <a:pt x="10801" y="1764"/>
                  </a:lnTo>
                  <a:lnTo>
                    <a:pt x="10783" y="1759"/>
                  </a:lnTo>
                  <a:lnTo>
                    <a:pt x="10741" y="1750"/>
                  </a:lnTo>
                  <a:lnTo>
                    <a:pt x="10694" y="1741"/>
                  </a:lnTo>
                  <a:lnTo>
                    <a:pt x="10642" y="1734"/>
                  </a:lnTo>
                  <a:lnTo>
                    <a:pt x="10585" y="1727"/>
                  </a:lnTo>
                  <a:lnTo>
                    <a:pt x="10527" y="1722"/>
                  </a:lnTo>
                  <a:lnTo>
                    <a:pt x="10466" y="1718"/>
                  </a:lnTo>
                  <a:lnTo>
                    <a:pt x="10405" y="1714"/>
                  </a:lnTo>
                  <a:lnTo>
                    <a:pt x="10346" y="1711"/>
                  </a:lnTo>
                  <a:lnTo>
                    <a:pt x="10288" y="1709"/>
                  </a:lnTo>
                  <a:lnTo>
                    <a:pt x="10233" y="1708"/>
                  </a:lnTo>
                  <a:lnTo>
                    <a:pt x="10182" y="1708"/>
                  </a:lnTo>
                  <a:lnTo>
                    <a:pt x="10137" y="1708"/>
                  </a:lnTo>
                  <a:lnTo>
                    <a:pt x="10099" y="1709"/>
                  </a:lnTo>
                  <a:lnTo>
                    <a:pt x="10068" y="1712"/>
                  </a:lnTo>
                  <a:lnTo>
                    <a:pt x="10044" y="1714"/>
                  </a:lnTo>
                  <a:lnTo>
                    <a:pt x="10021" y="1718"/>
                  </a:lnTo>
                  <a:lnTo>
                    <a:pt x="10002" y="1722"/>
                  </a:lnTo>
                  <a:lnTo>
                    <a:pt x="9984" y="1727"/>
                  </a:lnTo>
                  <a:lnTo>
                    <a:pt x="9970" y="1734"/>
                  </a:lnTo>
                  <a:lnTo>
                    <a:pt x="9957" y="1740"/>
                  </a:lnTo>
                  <a:lnTo>
                    <a:pt x="9946" y="1747"/>
                  </a:lnTo>
                  <a:lnTo>
                    <a:pt x="9937" y="1754"/>
                  </a:lnTo>
                  <a:lnTo>
                    <a:pt x="9929" y="1762"/>
                  </a:lnTo>
                  <a:lnTo>
                    <a:pt x="9922" y="1770"/>
                  </a:lnTo>
                  <a:lnTo>
                    <a:pt x="9911" y="1784"/>
                  </a:lnTo>
                  <a:lnTo>
                    <a:pt x="9901" y="1798"/>
                  </a:lnTo>
                  <a:lnTo>
                    <a:pt x="9893" y="1810"/>
                  </a:lnTo>
                  <a:lnTo>
                    <a:pt x="9891" y="1814"/>
                  </a:lnTo>
                  <a:lnTo>
                    <a:pt x="9888" y="1818"/>
                  </a:lnTo>
                  <a:lnTo>
                    <a:pt x="9885" y="1833"/>
                  </a:lnTo>
                  <a:lnTo>
                    <a:pt x="9882" y="1852"/>
                  </a:lnTo>
                  <a:lnTo>
                    <a:pt x="9880" y="1874"/>
                  </a:lnTo>
                  <a:lnTo>
                    <a:pt x="9875" y="1930"/>
                  </a:lnTo>
                  <a:lnTo>
                    <a:pt x="9873" y="1990"/>
                  </a:lnTo>
                  <a:lnTo>
                    <a:pt x="9872" y="2049"/>
                  </a:lnTo>
                  <a:lnTo>
                    <a:pt x="9872" y="2100"/>
                  </a:lnTo>
                  <a:lnTo>
                    <a:pt x="9872" y="2149"/>
                  </a:lnTo>
                  <a:lnTo>
                    <a:pt x="9872" y="2156"/>
                  </a:lnTo>
                  <a:lnTo>
                    <a:pt x="9869" y="2162"/>
                  </a:lnTo>
                  <a:lnTo>
                    <a:pt x="9868" y="2168"/>
                  </a:lnTo>
                  <a:lnTo>
                    <a:pt x="9865" y="2172"/>
                  </a:lnTo>
                  <a:lnTo>
                    <a:pt x="9861" y="2176"/>
                  </a:lnTo>
                  <a:lnTo>
                    <a:pt x="9856" y="2179"/>
                  </a:lnTo>
                  <a:lnTo>
                    <a:pt x="9852" y="2181"/>
                  </a:lnTo>
                  <a:lnTo>
                    <a:pt x="9846" y="2183"/>
                  </a:lnTo>
                  <a:lnTo>
                    <a:pt x="9833" y="2186"/>
                  </a:lnTo>
                  <a:lnTo>
                    <a:pt x="9817" y="2186"/>
                  </a:lnTo>
                  <a:lnTo>
                    <a:pt x="9801" y="2185"/>
                  </a:lnTo>
                  <a:lnTo>
                    <a:pt x="9782" y="2181"/>
                  </a:lnTo>
                  <a:lnTo>
                    <a:pt x="9743" y="2173"/>
                  </a:lnTo>
                  <a:lnTo>
                    <a:pt x="9701" y="2162"/>
                  </a:lnTo>
                  <a:lnTo>
                    <a:pt x="9662" y="2153"/>
                  </a:lnTo>
                  <a:lnTo>
                    <a:pt x="9643" y="2148"/>
                  </a:lnTo>
                  <a:lnTo>
                    <a:pt x="9625" y="2144"/>
                  </a:lnTo>
                  <a:lnTo>
                    <a:pt x="9622" y="2144"/>
                  </a:lnTo>
                  <a:lnTo>
                    <a:pt x="9584" y="2025"/>
                  </a:lnTo>
                  <a:lnTo>
                    <a:pt x="9540" y="1894"/>
                  </a:lnTo>
                  <a:lnTo>
                    <a:pt x="9491" y="1756"/>
                  </a:lnTo>
                  <a:lnTo>
                    <a:pt x="9438" y="1611"/>
                  </a:lnTo>
                  <a:lnTo>
                    <a:pt x="9410" y="1536"/>
                  </a:lnTo>
                  <a:lnTo>
                    <a:pt x="9380" y="1462"/>
                  </a:lnTo>
                  <a:lnTo>
                    <a:pt x="9349" y="1386"/>
                  </a:lnTo>
                  <a:lnTo>
                    <a:pt x="9319" y="1310"/>
                  </a:lnTo>
                  <a:lnTo>
                    <a:pt x="9287" y="1234"/>
                  </a:lnTo>
                  <a:lnTo>
                    <a:pt x="9252" y="1160"/>
                  </a:lnTo>
                  <a:lnTo>
                    <a:pt x="9219" y="1085"/>
                  </a:lnTo>
                  <a:lnTo>
                    <a:pt x="9183" y="1012"/>
                  </a:lnTo>
                  <a:lnTo>
                    <a:pt x="9148" y="939"/>
                  </a:lnTo>
                  <a:lnTo>
                    <a:pt x="9111" y="868"/>
                  </a:lnTo>
                  <a:lnTo>
                    <a:pt x="9073" y="798"/>
                  </a:lnTo>
                  <a:lnTo>
                    <a:pt x="9035" y="731"/>
                  </a:lnTo>
                  <a:lnTo>
                    <a:pt x="8996" y="667"/>
                  </a:lnTo>
                  <a:lnTo>
                    <a:pt x="8956" y="604"/>
                  </a:lnTo>
                  <a:lnTo>
                    <a:pt x="8916" y="545"/>
                  </a:lnTo>
                  <a:lnTo>
                    <a:pt x="8875" y="488"/>
                  </a:lnTo>
                  <a:lnTo>
                    <a:pt x="8833" y="436"/>
                  </a:lnTo>
                  <a:lnTo>
                    <a:pt x="8813" y="410"/>
                  </a:lnTo>
                  <a:lnTo>
                    <a:pt x="8791" y="386"/>
                  </a:lnTo>
                  <a:lnTo>
                    <a:pt x="8770" y="364"/>
                  </a:lnTo>
                  <a:lnTo>
                    <a:pt x="8749" y="341"/>
                  </a:lnTo>
                  <a:lnTo>
                    <a:pt x="8727" y="320"/>
                  </a:lnTo>
                  <a:lnTo>
                    <a:pt x="8706" y="300"/>
                  </a:lnTo>
                  <a:lnTo>
                    <a:pt x="8684" y="281"/>
                  </a:lnTo>
                  <a:lnTo>
                    <a:pt x="8662" y="263"/>
                  </a:lnTo>
                  <a:lnTo>
                    <a:pt x="8640" y="247"/>
                  </a:lnTo>
                  <a:lnTo>
                    <a:pt x="8618" y="232"/>
                  </a:lnTo>
                  <a:lnTo>
                    <a:pt x="8596" y="218"/>
                  </a:lnTo>
                  <a:lnTo>
                    <a:pt x="8573" y="205"/>
                  </a:lnTo>
                  <a:lnTo>
                    <a:pt x="8551" y="194"/>
                  </a:lnTo>
                  <a:lnTo>
                    <a:pt x="8530" y="183"/>
                  </a:lnTo>
                  <a:lnTo>
                    <a:pt x="8498" y="173"/>
                  </a:lnTo>
                  <a:lnTo>
                    <a:pt x="8461" y="162"/>
                  </a:lnTo>
                  <a:lnTo>
                    <a:pt x="8418" y="151"/>
                  </a:lnTo>
                  <a:lnTo>
                    <a:pt x="8370" y="141"/>
                  </a:lnTo>
                  <a:lnTo>
                    <a:pt x="8316" y="131"/>
                  </a:lnTo>
                  <a:lnTo>
                    <a:pt x="8257" y="122"/>
                  </a:lnTo>
                  <a:lnTo>
                    <a:pt x="8193" y="112"/>
                  </a:lnTo>
                  <a:lnTo>
                    <a:pt x="8123" y="104"/>
                  </a:lnTo>
                  <a:lnTo>
                    <a:pt x="8050" y="95"/>
                  </a:lnTo>
                  <a:lnTo>
                    <a:pt x="7972" y="87"/>
                  </a:lnTo>
                  <a:lnTo>
                    <a:pt x="7889" y="79"/>
                  </a:lnTo>
                  <a:lnTo>
                    <a:pt x="7802" y="72"/>
                  </a:lnTo>
                  <a:lnTo>
                    <a:pt x="7617" y="58"/>
                  </a:lnTo>
                  <a:lnTo>
                    <a:pt x="7418" y="46"/>
                  </a:lnTo>
                  <a:lnTo>
                    <a:pt x="7206" y="35"/>
                  </a:lnTo>
                  <a:lnTo>
                    <a:pt x="6985" y="26"/>
                  </a:lnTo>
                  <a:lnTo>
                    <a:pt x="6753" y="19"/>
                  </a:lnTo>
                  <a:lnTo>
                    <a:pt x="6513" y="12"/>
                  </a:lnTo>
                  <a:lnTo>
                    <a:pt x="6267" y="7"/>
                  </a:lnTo>
                  <a:lnTo>
                    <a:pt x="6017" y="3"/>
                  </a:lnTo>
                  <a:lnTo>
                    <a:pt x="5762" y="1"/>
                  </a:lnTo>
                  <a:lnTo>
                    <a:pt x="5507" y="0"/>
                  </a:lnTo>
                  <a:lnTo>
                    <a:pt x="5253" y="1"/>
                  </a:lnTo>
                  <a:lnTo>
                    <a:pt x="4998" y="3"/>
                  </a:lnTo>
                  <a:lnTo>
                    <a:pt x="4748" y="7"/>
                  </a:lnTo>
                  <a:lnTo>
                    <a:pt x="4502" y="12"/>
                  </a:lnTo>
                  <a:lnTo>
                    <a:pt x="4262" y="19"/>
                  </a:lnTo>
                  <a:lnTo>
                    <a:pt x="4030" y="26"/>
                  </a:lnTo>
                  <a:lnTo>
                    <a:pt x="3809" y="35"/>
                  </a:lnTo>
                  <a:lnTo>
                    <a:pt x="3597" y="46"/>
                  </a:lnTo>
                  <a:lnTo>
                    <a:pt x="3398" y="58"/>
                  </a:lnTo>
                  <a:lnTo>
                    <a:pt x="3213" y="72"/>
                  </a:lnTo>
                  <a:lnTo>
                    <a:pt x="3126" y="79"/>
                  </a:lnTo>
                  <a:lnTo>
                    <a:pt x="3043" y="87"/>
                  </a:lnTo>
                  <a:lnTo>
                    <a:pt x="2965" y="95"/>
                  </a:lnTo>
                  <a:lnTo>
                    <a:pt x="2892" y="104"/>
                  </a:lnTo>
                  <a:lnTo>
                    <a:pt x="2822" y="112"/>
                  </a:lnTo>
                  <a:lnTo>
                    <a:pt x="2758" y="122"/>
                  </a:lnTo>
                  <a:lnTo>
                    <a:pt x="2699" y="131"/>
                  </a:lnTo>
                  <a:lnTo>
                    <a:pt x="2645" y="141"/>
                  </a:lnTo>
                  <a:lnTo>
                    <a:pt x="2597" y="151"/>
                  </a:lnTo>
                  <a:lnTo>
                    <a:pt x="2554" y="162"/>
                  </a:lnTo>
                  <a:lnTo>
                    <a:pt x="2516" y="173"/>
                  </a:lnTo>
                  <a:lnTo>
                    <a:pt x="2485" y="183"/>
                  </a:lnTo>
                  <a:lnTo>
                    <a:pt x="2463" y="194"/>
                  </a:lnTo>
                  <a:lnTo>
                    <a:pt x="2442" y="205"/>
                  </a:lnTo>
                  <a:lnTo>
                    <a:pt x="2419" y="218"/>
                  </a:lnTo>
                  <a:lnTo>
                    <a:pt x="2397" y="232"/>
                  </a:lnTo>
                  <a:lnTo>
                    <a:pt x="2375" y="247"/>
                  </a:lnTo>
                  <a:lnTo>
                    <a:pt x="2353" y="263"/>
                  </a:lnTo>
                  <a:lnTo>
                    <a:pt x="2331" y="281"/>
                  </a:lnTo>
                  <a:lnTo>
                    <a:pt x="2309" y="300"/>
                  </a:lnTo>
                  <a:lnTo>
                    <a:pt x="2288" y="320"/>
                  </a:lnTo>
                  <a:lnTo>
                    <a:pt x="2266" y="341"/>
                  </a:lnTo>
                  <a:lnTo>
                    <a:pt x="2245" y="364"/>
                  </a:lnTo>
                  <a:lnTo>
                    <a:pt x="2224" y="386"/>
                  </a:lnTo>
                  <a:lnTo>
                    <a:pt x="2202" y="410"/>
                  </a:lnTo>
                  <a:lnTo>
                    <a:pt x="2182" y="436"/>
                  </a:lnTo>
                  <a:lnTo>
                    <a:pt x="2141" y="488"/>
                  </a:lnTo>
                  <a:lnTo>
                    <a:pt x="2099" y="545"/>
                  </a:lnTo>
                  <a:lnTo>
                    <a:pt x="2059" y="604"/>
                  </a:lnTo>
                  <a:lnTo>
                    <a:pt x="2020" y="667"/>
                  </a:lnTo>
                  <a:lnTo>
                    <a:pt x="1981" y="731"/>
                  </a:lnTo>
                  <a:lnTo>
                    <a:pt x="1942" y="798"/>
                  </a:lnTo>
                  <a:lnTo>
                    <a:pt x="1905" y="868"/>
                  </a:lnTo>
                  <a:lnTo>
                    <a:pt x="1868" y="939"/>
                  </a:lnTo>
                  <a:lnTo>
                    <a:pt x="1831" y="1012"/>
                  </a:lnTo>
                  <a:lnTo>
                    <a:pt x="1797" y="1085"/>
                  </a:lnTo>
                  <a:lnTo>
                    <a:pt x="1763" y="1160"/>
                  </a:lnTo>
                  <a:lnTo>
                    <a:pt x="1730" y="1234"/>
                  </a:lnTo>
                  <a:lnTo>
                    <a:pt x="1696" y="1310"/>
                  </a:lnTo>
                  <a:lnTo>
                    <a:pt x="1666" y="1386"/>
                  </a:lnTo>
                  <a:lnTo>
                    <a:pt x="1635" y="1462"/>
                  </a:lnTo>
                  <a:lnTo>
                    <a:pt x="1605" y="1536"/>
                  </a:lnTo>
                  <a:lnTo>
                    <a:pt x="1577" y="1611"/>
                  </a:lnTo>
                  <a:lnTo>
                    <a:pt x="1523" y="1756"/>
                  </a:lnTo>
                  <a:lnTo>
                    <a:pt x="1475" y="1894"/>
                  </a:lnTo>
                  <a:lnTo>
                    <a:pt x="1431" y="2025"/>
                  </a:lnTo>
                  <a:lnTo>
                    <a:pt x="1393" y="2144"/>
                  </a:lnTo>
                  <a:lnTo>
                    <a:pt x="1391" y="2144"/>
                  </a:lnTo>
                  <a:lnTo>
                    <a:pt x="1373" y="2148"/>
                  </a:lnTo>
                  <a:lnTo>
                    <a:pt x="1354" y="2153"/>
                  </a:lnTo>
                  <a:lnTo>
                    <a:pt x="1314" y="2162"/>
                  </a:lnTo>
                  <a:lnTo>
                    <a:pt x="1274" y="2173"/>
                  </a:lnTo>
                  <a:lnTo>
                    <a:pt x="1233" y="2181"/>
                  </a:lnTo>
                  <a:lnTo>
                    <a:pt x="1215" y="2185"/>
                  </a:lnTo>
                  <a:lnTo>
                    <a:pt x="1198" y="2186"/>
                  </a:lnTo>
                  <a:lnTo>
                    <a:pt x="1182" y="2186"/>
                  </a:lnTo>
                  <a:lnTo>
                    <a:pt x="1169" y="2183"/>
                  </a:lnTo>
                  <a:lnTo>
                    <a:pt x="1163" y="2181"/>
                  </a:lnTo>
                  <a:lnTo>
                    <a:pt x="1159" y="2179"/>
                  </a:lnTo>
                  <a:lnTo>
                    <a:pt x="1154" y="2176"/>
                  </a:lnTo>
                  <a:lnTo>
                    <a:pt x="1150" y="2172"/>
                  </a:lnTo>
                  <a:lnTo>
                    <a:pt x="1147" y="2168"/>
                  </a:lnTo>
                  <a:lnTo>
                    <a:pt x="1146" y="2162"/>
                  </a:lnTo>
                  <a:lnTo>
                    <a:pt x="1143" y="2156"/>
                  </a:lnTo>
                  <a:lnTo>
                    <a:pt x="1143" y="2149"/>
                  </a:lnTo>
                  <a:lnTo>
                    <a:pt x="1143" y="2100"/>
                  </a:lnTo>
                  <a:lnTo>
                    <a:pt x="1143" y="2049"/>
                  </a:lnTo>
                  <a:lnTo>
                    <a:pt x="1142" y="1990"/>
                  </a:lnTo>
                  <a:lnTo>
                    <a:pt x="1140" y="1930"/>
                  </a:lnTo>
                  <a:lnTo>
                    <a:pt x="1136" y="1874"/>
                  </a:lnTo>
                  <a:lnTo>
                    <a:pt x="1133" y="1852"/>
                  </a:lnTo>
                  <a:lnTo>
                    <a:pt x="1130" y="1833"/>
                  </a:lnTo>
                  <a:lnTo>
                    <a:pt x="1127" y="1818"/>
                  </a:lnTo>
                  <a:lnTo>
                    <a:pt x="1124" y="1814"/>
                  </a:lnTo>
                  <a:lnTo>
                    <a:pt x="1122" y="1810"/>
                  </a:lnTo>
                  <a:lnTo>
                    <a:pt x="1114" y="1798"/>
                  </a:lnTo>
                  <a:lnTo>
                    <a:pt x="1104" y="1784"/>
                  </a:lnTo>
                  <a:lnTo>
                    <a:pt x="1093" y="1770"/>
                  </a:lnTo>
                  <a:lnTo>
                    <a:pt x="1086" y="1762"/>
                  </a:lnTo>
                  <a:lnTo>
                    <a:pt x="1078" y="1754"/>
                  </a:lnTo>
                  <a:lnTo>
                    <a:pt x="1069" y="1747"/>
                  </a:lnTo>
                  <a:lnTo>
                    <a:pt x="1058" y="1740"/>
                  </a:lnTo>
                  <a:lnTo>
                    <a:pt x="1045" y="1734"/>
                  </a:lnTo>
                  <a:lnTo>
                    <a:pt x="1031" y="1727"/>
                  </a:lnTo>
                  <a:lnTo>
                    <a:pt x="1013" y="1722"/>
                  </a:lnTo>
                  <a:lnTo>
                    <a:pt x="994" y="1718"/>
                  </a:lnTo>
                  <a:lnTo>
                    <a:pt x="971" y="1714"/>
                  </a:lnTo>
                  <a:lnTo>
                    <a:pt x="947" y="1712"/>
                  </a:lnTo>
                  <a:lnTo>
                    <a:pt x="916" y="1709"/>
                  </a:lnTo>
                  <a:lnTo>
                    <a:pt x="878" y="1708"/>
                  </a:lnTo>
                  <a:lnTo>
                    <a:pt x="833" y="1708"/>
                  </a:lnTo>
                  <a:lnTo>
                    <a:pt x="782" y="1708"/>
                  </a:lnTo>
                  <a:lnTo>
                    <a:pt x="727" y="1709"/>
                  </a:lnTo>
                  <a:lnTo>
                    <a:pt x="669" y="1711"/>
                  </a:lnTo>
                  <a:lnTo>
                    <a:pt x="610" y="1714"/>
                  </a:lnTo>
                  <a:lnTo>
                    <a:pt x="548" y="1718"/>
                  </a:lnTo>
                  <a:lnTo>
                    <a:pt x="488" y="1722"/>
                  </a:lnTo>
                  <a:lnTo>
                    <a:pt x="430" y="1727"/>
                  </a:lnTo>
                  <a:lnTo>
                    <a:pt x="373" y="1734"/>
                  </a:lnTo>
                  <a:lnTo>
                    <a:pt x="321" y="1741"/>
                  </a:lnTo>
                  <a:lnTo>
                    <a:pt x="274" y="1750"/>
                  </a:lnTo>
                  <a:lnTo>
                    <a:pt x="233" y="1759"/>
                  </a:lnTo>
                  <a:lnTo>
                    <a:pt x="216" y="1764"/>
                  </a:lnTo>
                  <a:lnTo>
                    <a:pt x="199" y="1770"/>
                  </a:lnTo>
                  <a:lnTo>
                    <a:pt x="185" y="1776"/>
                  </a:lnTo>
                  <a:lnTo>
                    <a:pt x="174" y="1782"/>
                  </a:lnTo>
                  <a:lnTo>
                    <a:pt x="163" y="1789"/>
                  </a:lnTo>
                  <a:lnTo>
                    <a:pt x="155" y="1800"/>
                  </a:lnTo>
                  <a:lnTo>
                    <a:pt x="147" y="1811"/>
                  </a:lnTo>
                  <a:lnTo>
                    <a:pt x="139" y="1826"/>
                  </a:lnTo>
                  <a:lnTo>
                    <a:pt x="131" y="1842"/>
                  </a:lnTo>
                  <a:lnTo>
                    <a:pt x="126" y="1860"/>
                  </a:lnTo>
                  <a:lnTo>
                    <a:pt x="121" y="1880"/>
                  </a:lnTo>
                  <a:lnTo>
                    <a:pt x="116" y="1901"/>
                  </a:lnTo>
                  <a:lnTo>
                    <a:pt x="113" y="1924"/>
                  </a:lnTo>
                  <a:lnTo>
                    <a:pt x="110" y="1948"/>
                  </a:lnTo>
                  <a:lnTo>
                    <a:pt x="109" y="1972"/>
                  </a:lnTo>
                  <a:lnTo>
                    <a:pt x="108" y="1997"/>
                  </a:lnTo>
                  <a:lnTo>
                    <a:pt x="108" y="2023"/>
                  </a:lnTo>
                  <a:lnTo>
                    <a:pt x="109" y="2051"/>
                  </a:lnTo>
                  <a:lnTo>
                    <a:pt x="110" y="2077"/>
                  </a:lnTo>
                  <a:lnTo>
                    <a:pt x="114" y="2104"/>
                  </a:lnTo>
                  <a:lnTo>
                    <a:pt x="117" y="2131"/>
                  </a:lnTo>
                  <a:lnTo>
                    <a:pt x="122" y="2158"/>
                  </a:lnTo>
                  <a:lnTo>
                    <a:pt x="127" y="2185"/>
                  </a:lnTo>
                  <a:lnTo>
                    <a:pt x="134" y="2211"/>
                  </a:lnTo>
                  <a:lnTo>
                    <a:pt x="141" y="2236"/>
                  </a:lnTo>
                  <a:lnTo>
                    <a:pt x="150" y="2260"/>
                  </a:lnTo>
                  <a:lnTo>
                    <a:pt x="160" y="2284"/>
                  </a:lnTo>
                  <a:lnTo>
                    <a:pt x="171" y="2305"/>
                  </a:lnTo>
                  <a:lnTo>
                    <a:pt x="182" y="2327"/>
                  </a:lnTo>
                  <a:lnTo>
                    <a:pt x="194" y="2346"/>
                  </a:lnTo>
                  <a:lnTo>
                    <a:pt x="208" y="2363"/>
                  </a:lnTo>
                  <a:lnTo>
                    <a:pt x="223" y="2380"/>
                  </a:lnTo>
                  <a:lnTo>
                    <a:pt x="239" y="2393"/>
                  </a:lnTo>
                  <a:lnTo>
                    <a:pt x="256" y="2405"/>
                  </a:lnTo>
                  <a:lnTo>
                    <a:pt x="275" y="2414"/>
                  </a:lnTo>
                  <a:lnTo>
                    <a:pt x="284" y="2418"/>
                  </a:lnTo>
                  <a:lnTo>
                    <a:pt x="294" y="2422"/>
                  </a:lnTo>
                  <a:lnTo>
                    <a:pt x="335" y="2432"/>
                  </a:lnTo>
                  <a:lnTo>
                    <a:pt x="383" y="2442"/>
                  </a:lnTo>
                  <a:lnTo>
                    <a:pt x="432" y="2450"/>
                  </a:lnTo>
                  <a:lnTo>
                    <a:pt x="486" y="2458"/>
                  </a:lnTo>
                  <a:lnTo>
                    <a:pt x="541" y="2464"/>
                  </a:lnTo>
                  <a:lnTo>
                    <a:pt x="598" y="2471"/>
                  </a:lnTo>
                  <a:lnTo>
                    <a:pt x="655" y="2476"/>
                  </a:lnTo>
                  <a:lnTo>
                    <a:pt x="712" y="2481"/>
                  </a:lnTo>
                  <a:lnTo>
                    <a:pt x="822" y="2487"/>
                  </a:lnTo>
                  <a:lnTo>
                    <a:pt x="923" y="2490"/>
                  </a:lnTo>
                  <a:lnTo>
                    <a:pt x="1006" y="2491"/>
                  </a:lnTo>
                  <a:lnTo>
                    <a:pt x="1040" y="2490"/>
                  </a:lnTo>
                  <a:lnTo>
                    <a:pt x="1066" y="2489"/>
                  </a:lnTo>
                  <a:lnTo>
                    <a:pt x="1135" y="2486"/>
                  </a:lnTo>
                  <a:lnTo>
                    <a:pt x="1195" y="2483"/>
                  </a:lnTo>
                  <a:lnTo>
                    <a:pt x="1153" y="2533"/>
                  </a:lnTo>
                  <a:lnTo>
                    <a:pt x="1106" y="2586"/>
                  </a:lnTo>
                  <a:lnTo>
                    <a:pt x="1060" y="2644"/>
                  </a:lnTo>
                  <a:lnTo>
                    <a:pt x="1012" y="2706"/>
                  </a:lnTo>
                  <a:lnTo>
                    <a:pt x="963" y="2770"/>
                  </a:lnTo>
                  <a:lnTo>
                    <a:pt x="913" y="2837"/>
                  </a:lnTo>
                  <a:lnTo>
                    <a:pt x="866" y="2908"/>
                  </a:lnTo>
                  <a:lnTo>
                    <a:pt x="819" y="2981"/>
                  </a:lnTo>
                  <a:lnTo>
                    <a:pt x="772" y="3054"/>
                  </a:lnTo>
                  <a:lnTo>
                    <a:pt x="730" y="3130"/>
                  </a:lnTo>
                  <a:lnTo>
                    <a:pt x="708" y="3168"/>
                  </a:lnTo>
                  <a:lnTo>
                    <a:pt x="688" y="3206"/>
                  </a:lnTo>
                  <a:lnTo>
                    <a:pt x="669" y="3245"/>
                  </a:lnTo>
                  <a:lnTo>
                    <a:pt x="652" y="3283"/>
                  </a:lnTo>
                  <a:lnTo>
                    <a:pt x="634" y="3322"/>
                  </a:lnTo>
                  <a:lnTo>
                    <a:pt x="617" y="3360"/>
                  </a:lnTo>
                  <a:lnTo>
                    <a:pt x="603" y="3399"/>
                  </a:lnTo>
                  <a:lnTo>
                    <a:pt x="589" y="3437"/>
                  </a:lnTo>
                  <a:lnTo>
                    <a:pt x="576" y="3475"/>
                  </a:lnTo>
                  <a:lnTo>
                    <a:pt x="564" y="3513"/>
                  </a:lnTo>
                  <a:lnTo>
                    <a:pt x="554" y="3551"/>
                  </a:lnTo>
                  <a:lnTo>
                    <a:pt x="545" y="3589"/>
                  </a:lnTo>
                  <a:lnTo>
                    <a:pt x="505" y="3623"/>
                  </a:lnTo>
                  <a:lnTo>
                    <a:pt x="467" y="3657"/>
                  </a:lnTo>
                  <a:lnTo>
                    <a:pt x="431" y="3693"/>
                  </a:lnTo>
                  <a:lnTo>
                    <a:pt x="398" y="3727"/>
                  </a:lnTo>
                  <a:lnTo>
                    <a:pt x="366" y="3762"/>
                  </a:lnTo>
                  <a:lnTo>
                    <a:pt x="336" y="3797"/>
                  </a:lnTo>
                  <a:lnTo>
                    <a:pt x="308" y="3831"/>
                  </a:lnTo>
                  <a:lnTo>
                    <a:pt x="282" y="3866"/>
                  </a:lnTo>
                  <a:lnTo>
                    <a:pt x="258" y="3900"/>
                  </a:lnTo>
                  <a:lnTo>
                    <a:pt x="235" y="3935"/>
                  </a:lnTo>
                  <a:lnTo>
                    <a:pt x="213" y="3969"/>
                  </a:lnTo>
                  <a:lnTo>
                    <a:pt x="194" y="4002"/>
                  </a:lnTo>
                  <a:lnTo>
                    <a:pt x="177" y="4035"/>
                  </a:lnTo>
                  <a:lnTo>
                    <a:pt x="160" y="4068"/>
                  </a:lnTo>
                  <a:lnTo>
                    <a:pt x="145" y="4100"/>
                  </a:lnTo>
                  <a:lnTo>
                    <a:pt x="130" y="4132"/>
                  </a:lnTo>
                  <a:lnTo>
                    <a:pt x="117" y="4164"/>
                  </a:lnTo>
                  <a:lnTo>
                    <a:pt x="105" y="4194"/>
                  </a:lnTo>
                  <a:lnTo>
                    <a:pt x="95" y="4225"/>
                  </a:lnTo>
                  <a:lnTo>
                    <a:pt x="85" y="4254"/>
                  </a:lnTo>
                  <a:lnTo>
                    <a:pt x="70" y="4310"/>
                  </a:lnTo>
                  <a:lnTo>
                    <a:pt x="57" y="4363"/>
                  </a:lnTo>
                  <a:lnTo>
                    <a:pt x="47" y="4413"/>
                  </a:lnTo>
                  <a:lnTo>
                    <a:pt x="40" y="4458"/>
                  </a:lnTo>
                  <a:lnTo>
                    <a:pt x="34" y="4498"/>
                  </a:lnTo>
                  <a:lnTo>
                    <a:pt x="30" y="4535"/>
                  </a:lnTo>
                  <a:lnTo>
                    <a:pt x="24" y="4599"/>
                  </a:lnTo>
                  <a:lnTo>
                    <a:pt x="18" y="4687"/>
                  </a:lnTo>
                  <a:lnTo>
                    <a:pt x="12" y="4792"/>
                  </a:lnTo>
                  <a:lnTo>
                    <a:pt x="6" y="4914"/>
                  </a:lnTo>
                  <a:lnTo>
                    <a:pt x="2" y="5049"/>
                  </a:lnTo>
                  <a:lnTo>
                    <a:pt x="0" y="5196"/>
                  </a:lnTo>
                  <a:lnTo>
                    <a:pt x="0" y="5349"/>
                  </a:lnTo>
                  <a:lnTo>
                    <a:pt x="1" y="5429"/>
                  </a:lnTo>
                  <a:lnTo>
                    <a:pt x="4" y="5508"/>
                  </a:lnTo>
                  <a:lnTo>
                    <a:pt x="6" y="5587"/>
                  </a:lnTo>
                  <a:lnTo>
                    <a:pt x="11" y="5668"/>
                  </a:lnTo>
                  <a:lnTo>
                    <a:pt x="15" y="5747"/>
                  </a:lnTo>
                  <a:lnTo>
                    <a:pt x="21" y="5827"/>
                  </a:lnTo>
                  <a:lnTo>
                    <a:pt x="28" y="5905"/>
                  </a:lnTo>
                  <a:lnTo>
                    <a:pt x="37" y="5982"/>
                  </a:lnTo>
                  <a:lnTo>
                    <a:pt x="46" y="6057"/>
                  </a:lnTo>
                  <a:lnTo>
                    <a:pt x="58" y="6130"/>
                  </a:lnTo>
                  <a:lnTo>
                    <a:pt x="70" y="6201"/>
                  </a:lnTo>
                  <a:lnTo>
                    <a:pt x="84" y="6269"/>
                  </a:lnTo>
                  <a:lnTo>
                    <a:pt x="101" y="6334"/>
                  </a:lnTo>
                  <a:lnTo>
                    <a:pt x="117" y="6394"/>
                  </a:lnTo>
                  <a:lnTo>
                    <a:pt x="127" y="6424"/>
                  </a:lnTo>
                  <a:lnTo>
                    <a:pt x="136" y="6452"/>
                  </a:lnTo>
                  <a:lnTo>
                    <a:pt x="147" y="6479"/>
                  </a:lnTo>
                  <a:lnTo>
                    <a:pt x="158" y="6506"/>
                  </a:lnTo>
                  <a:lnTo>
                    <a:pt x="168" y="6530"/>
                  </a:lnTo>
                  <a:lnTo>
                    <a:pt x="180" y="6554"/>
                  </a:lnTo>
                  <a:lnTo>
                    <a:pt x="192" y="6577"/>
                  </a:lnTo>
                  <a:lnTo>
                    <a:pt x="205" y="6598"/>
                  </a:lnTo>
                  <a:lnTo>
                    <a:pt x="211" y="6606"/>
                  </a:lnTo>
                  <a:lnTo>
                    <a:pt x="218" y="6615"/>
                  </a:lnTo>
                  <a:lnTo>
                    <a:pt x="226" y="6622"/>
                  </a:lnTo>
                  <a:lnTo>
                    <a:pt x="236" y="6630"/>
                  </a:lnTo>
                  <a:lnTo>
                    <a:pt x="246" y="6638"/>
                  </a:lnTo>
                  <a:lnTo>
                    <a:pt x="257" y="6645"/>
                  </a:lnTo>
                  <a:lnTo>
                    <a:pt x="284" y="6661"/>
                  </a:lnTo>
                  <a:lnTo>
                    <a:pt x="315" y="6676"/>
                  </a:lnTo>
                  <a:lnTo>
                    <a:pt x="351" y="6690"/>
                  </a:lnTo>
                  <a:lnTo>
                    <a:pt x="389" y="6705"/>
                  </a:lnTo>
                  <a:lnTo>
                    <a:pt x="431" y="6718"/>
                  </a:lnTo>
                  <a:lnTo>
                    <a:pt x="431" y="8072"/>
                  </a:lnTo>
                  <a:lnTo>
                    <a:pt x="432" y="8088"/>
                  </a:lnTo>
                  <a:lnTo>
                    <a:pt x="435" y="8105"/>
                  </a:lnTo>
                  <a:lnTo>
                    <a:pt x="437" y="8120"/>
                  </a:lnTo>
                  <a:lnTo>
                    <a:pt x="442" y="8135"/>
                  </a:lnTo>
                  <a:lnTo>
                    <a:pt x="448" y="8149"/>
                  </a:lnTo>
                  <a:lnTo>
                    <a:pt x="455" y="8163"/>
                  </a:lnTo>
                  <a:lnTo>
                    <a:pt x="463" y="8175"/>
                  </a:lnTo>
                  <a:lnTo>
                    <a:pt x="473" y="8187"/>
                  </a:lnTo>
                  <a:lnTo>
                    <a:pt x="482" y="8196"/>
                  </a:lnTo>
                  <a:lnTo>
                    <a:pt x="493" y="8206"/>
                  </a:lnTo>
                  <a:lnTo>
                    <a:pt x="505" y="8214"/>
                  </a:lnTo>
                  <a:lnTo>
                    <a:pt x="517" y="8221"/>
                  </a:lnTo>
                  <a:lnTo>
                    <a:pt x="530" y="8226"/>
                  </a:lnTo>
                  <a:lnTo>
                    <a:pt x="543" y="8231"/>
                  </a:lnTo>
                  <a:lnTo>
                    <a:pt x="557" y="8233"/>
                  </a:lnTo>
                  <a:lnTo>
                    <a:pt x="571" y="8233"/>
                  </a:lnTo>
                  <a:lnTo>
                    <a:pt x="1929" y="8233"/>
                  </a:lnTo>
                  <a:lnTo>
                    <a:pt x="1943" y="8233"/>
                  </a:lnTo>
                  <a:lnTo>
                    <a:pt x="1957" y="8231"/>
                  </a:lnTo>
                  <a:lnTo>
                    <a:pt x="1970" y="8226"/>
                  </a:lnTo>
                  <a:lnTo>
                    <a:pt x="1983" y="8221"/>
                  </a:lnTo>
                  <a:lnTo>
                    <a:pt x="1995" y="8214"/>
                  </a:lnTo>
                  <a:lnTo>
                    <a:pt x="2007" y="8206"/>
                  </a:lnTo>
                  <a:lnTo>
                    <a:pt x="2017" y="8196"/>
                  </a:lnTo>
                  <a:lnTo>
                    <a:pt x="2027" y="8187"/>
                  </a:lnTo>
                  <a:lnTo>
                    <a:pt x="2036" y="8175"/>
                  </a:lnTo>
                  <a:lnTo>
                    <a:pt x="2045" y="8163"/>
                  </a:lnTo>
                  <a:lnTo>
                    <a:pt x="2051" y="8149"/>
                  </a:lnTo>
                  <a:lnTo>
                    <a:pt x="2057" y="8135"/>
                  </a:lnTo>
                  <a:lnTo>
                    <a:pt x="2061" y="8120"/>
                  </a:lnTo>
                  <a:lnTo>
                    <a:pt x="2065" y="8105"/>
                  </a:lnTo>
                  <a:lnTo>
                    <a:pt x="2067" y="8088"/>
                  </a:lnTo>
                  <a:lnTo>
                    <a:pt x="2068" y="8072"/>
                  </a:lnTo>
                  <a:lnTo>
                    <a:pt x="2068" y="6924"/>
                  </a:lnTo>
                  <a:lnTo>
                    <a:pt x="2335" y="6940"/>
                  </a:lnTo>
                  <a:lnTo>
                    <a:pt x="2606" y="6953"/>
                  </a:lnTo>
                  <a:lnTo>
                    <a:pt x="2881" y="6965"/>
                  </a:lnTo>
                  <a:lnTo>
                    <a:pt x="3155" y="6975"/>
                  </a:lnTo>
                  <a:lnTo>
                    <a:pt x="3426" y="6984"/>
                  </a:lnTo>
                  <a:lnTo>
                    <a:pt x="3693" y="6991"/>
                  </a:lnTo>
                  <a:lnTo>
                    <a:pt x="3952" y="6997"/>
                  </a:lnTo>
                  <a:lnTo>
                    <a:pt x="4200" y="7002"/>
                  </a:lnTo>
                  <a:lnTo>
                    <a:pt x="4435" y="7006"/>
                  </a:lnTo>
                  <a:lnTo>
                    <a:pt x="4656" y="7008"/>
                  </a:lnTo>
                  <a:lnTo>
                    <a:pt x="5038" y="7011"/>
                  </a:lnTo>
                  <a:lnTo>
                    <a:pt x="5330" y="7013"/>
                  </a:lnTo>
                  <a:lnTo>
                    <a:pt x="5507" y="7013"/>
                  </a:lnTo>
                  <a:lnTo>
                    <a:pt x="5685" y="7013"/>
                  </a:lnTo>
                  <a:lnTo>
                    <a:pt x="5977" y="7011"/>
                  </a:lnTo>
                  <a:lnTo>
                    <a:pt x="6360" y="7008"/>
                  </a:lnTo>
                  <a:lnTo>
                    <a:pt x="6581" y="7006"/>
                  </a:lnTo>
                  <a:lnTo>
                    <a:pt x="6815" y="7002"/>
                  </a:lnTo>
                  <a:lnTo>
                    <a:pt x="7064" y="6997"/>
                  </a:lnTo>
                  <a:lnTo>
                    <a:pt x="7322" y="6991"/>
                  </a:lnTo>
                  <a:lnTo>
                    <a:pt x="7589" y="6984"/>
                  </a:lnTo>
                  <a:lnTo>
                    <a:pt x="7860" y="6975"/>
                  </a:lnTo>
                  <a:lnTo>
                    <a:pt x="8135" y="6965"/>
                  </a:lnTo>
                  <a:lnTo>
                    <a:pt x="8409" y="6953"/>
                  </a:lnTo>
                  <a:lnTo>
                    <a:pt x="8680" y="6940"/>
                  </a:lnTo>
                  <a:lnTo>
                    <a:pt x="8948" y="6924"/>
                  </a:lnTo>
                  <a:lnTo>
                    <a:pt x="8948" y="8072"/>
                  </a:lnTo>
                  <a:lnTo>
                    <a:pt x="8948" y="8088"/>
                  </a:lnTo>
                  <a:lnTo>
                    <a:pt x="8950" y="8105"/>
                  </a:lnTo>
                  <a:lnTo>
                    <a:pt x="8954" y="8120"/>
                  </a:lnTo>
                  <a:lnTo>
                    <a:pt x="8958" y="8135"/>
                  </a:lnTo>
                  <a:lnTo>
                    <a:pt x="8964" y="8149"/>
                  </a:lnTo>
                  <a:lnTo>
                    <a:pt x="8971" y="8163"/>
                  </a:lnTo>
                  <a:lnTo>
                    <a:pt x="8979" y="8175"/>
                  </a:lnTo>
                  <a:lnTo>
                    <a:pt x="8988" y="8187"/>
                  </a:lnTo>
                  <a:lnTo>
                    <a:pt x="8997" y="8196"/>
                  </a:lnTo>
                  <a:lnTo>
                    <a:pt x="9008" y="8206"/>
                  </a:lnTo>
                  <a:lnTo>
                    <a:pt x="9020" y="8214"/>
                  </a:lnTo>
                  <a:lnTo>
                    <a:pt x="9032" y="8221"/>
                  </a:lnTo>
                  <a:lnTo>
                    <a:pt x="9045" y="8226"/>
                  </a:lnTo>
                  <a:lnTo>
                    <a:pt x="9058" y="8231"/>
                  </a:lnTo>
                  <a:lnTo>
                    <a:pt x="9072" y="8233"/>
                  </a:lnTo>
                  <a:lnTo>
                    <a:pt x="9086" y="8233"/>
                  </a:lnTo>
                  <a:lnTo>
                    <a:pt x="10444" y="8233"/>
                  </a:lnTo>
                  <a:lnTo>
                    <a:pt x="10458" y="8233"/>
                  </a:lnTo>
                  <a:lnTo>
                    <a:pt x="10472" y="8231"/>
                  </a:lnTo>
                  <a:lnTo>
                    <a:pt x="10485" y="8226"/>
                  </a:lnTo>
                  <a:lnTo>
                    <a:pt x="10498" y="8221"/>
                  </a:lnTo>
                  <a:lnTo>
                    <a:pt x="10510" y="8214"/>
                  </a:lnTo>
                  <a:lnTo>
                    <a:pt x="10522" y="8206"/>
                  </a:lnTo>
                  <a:lnTo>
                    <a:pt x="10533" y="8196"/>
                  </a:lnTo>
                  <a:lnTo>
                    <a:pt x="10542" y="8187"/>
                  </a:lnTo>
                  <a:lnTo>
                    <a:pt x="10552" y="8175"/>
                  </a:lnTo>
                  <a:lnTo>
                    <a:pt x="10560" y="8163"/>
                  </a:lnTo>
                  <a:lnTo>
                    <a:pt x="10567" y="8149"/>
                  </a:lnTo>
                  <a:lnTo>
                    <a:pt x="10573" y="8135"/>
                  </a:lnTo>
                  <a:lnTo>
                    <a:pt x="10577" y="8120"/>
                  </a:lnTo>
                  <a:lnTo>
                    <a:pt x="10580" y="8105"/>
                  </a:lnTo>
                  <a:lnTo>
                    <a:pt x="10583" y="8088"/>
                  </a:lnTo>
                  <a:lnTo>
                    <a:pt x="10584" y="8072"/>
                  </a:lnTo>
                  <a:lnTo>
                    <a:pt x="10584" y="6718"/>
                  </a:lnTo>
                  <a:lnTo>
                    <a:pt x="10626" y="6705"/>
                  </a:lnTo>
                  <a:lnTo>
                    <a:pt x="10665" y="6690"/>
                  </a:lnTo>
                  <a:lnTo>
                    <a:pt x="10700" y="6676"/>
                  </a:lnTo>
                  <a:lnTo>
                    <a:pt x="10731" y="6661"/>
                  </a:lnTo>
                  <a:lnTo>
                    <a:pt x="10758" y="6645"/>
                  </a:lnTo>
                  <a:lnTo>
                    <a:pt x="10770" y="6638"/>
                  </a:lnTo>
                  <a:lnTo>
                    <a:pt x="10780" y="6630"/>
                  </a:lnTo>
                  <a:lnTo>
                    <a:pt x="10790" y="6622"/>
                  </a:lnTo>
                  <a:lnTo>
                    <a:pt x="10798" y="6615"/>
                  </a:lnTo>
                  <a:lnTo>
                    <a:pt x="10805" y="6606"/>
                  </a:lnTo>
                  <a:lnTo>
                    <a:pt x="10811" y="6598"/>
                  </a:lnTo>
                  <a:lnTo>
                    <a:pt x="10823" y="6577"/>
                  </a:lnTo>
                  <a:lnTo>
                    <a:pt x="10835" y="6554"/>
                  </a:lnTo>
                  <a:lnTo>
                    <a:pt x="10847" y="6530"/>
                  </a:lnTo>
                  <a:lnTo>
                    <a:pt x="10859" y="6506"/>
                  </a:lnTo>
                  <a:lnTo>
                    <a:pt x="10869" y="6479"/>
                  </a:lnTo>
                  <a:lnTo>
                    <a:pt x="10879" y="6452"/>
                  </a:lnTo>
                  <a:lnTo>
                    <a:pt x="10888" y="6424"/>
                  </a:lnTo>
                  <a:lnTo>
                    <a:pt x="10898" y="6394"/>
                  </a:lnTo>
                  <a:lnTo>
                    <a:pt x="10915" y="6334"/>
                  </a:lnTo>
                  <a:lnTo>
                    <a:pt x="10931" y="6269"/>
                  </a:lnTo>
                  <a:lnTo>
                    <a:pt x="10945" y="6201"/>
                  </a:lnTo>
                  <a:lnTo>
                    <a:pt x="10957" y="6130"/>
                  </a:lnTo>
                  <a:lnTo>
                    <a:pt x="10969" y="6057"/>
                  </a:lnTo>
                  <a:lnTo>
                    <a:pt x="10978" y="5982"/>
                  </a:lnTo>
                  <a:lnTo>
                    <a:pt x="10987" y="5905"/>
                  </a:lnTo>
                  <a:lnTo>
                    <a:pt x="10994" y="5827"/>
                  </a:lnTo>
                  <a:lnTo>
                    <a:pt x="11000" y="5747"/>
                  </a:lnTo>
                  <a:lnTo>
                    <a:pt x="11004" y="5668"/>
                  </a:lnTo>
                  <a:lnTo>
                    <a:pt x="11009" y="5587"/>
                  </a:lnTo>
                  <a:lnTo>
                    <a:pt x="11011" y="5508"/>
                  </a:lnTo>
                  <a:lnTo>
                    <a:pt x="11014" y="5429"/>
                  </a:lnTo>
                  <a:lnTo>
                    <a:pt x="11015" y="5349"/>
                  </a:lnTo>
                  <a:lnTo>
                    <a:pt x="11015" y="5196"/>
                  </a:lnTo>
                  <a:lnTo>
                    <a:pt x="11013" y="5049"/>
                  </a:lnTo>
                  <a:lnTo>
                    <a:pt x="11009" y="4914"/>
                  </a:lnTo>
                  <a:lnTo>
                    <a:pt x="11003" y="4792"/>
                  </a:lnTo>
                  <a:lnTo>
                    <a:pt x="10997" y="4687"/>
                  </a:lnTo>
                  <a:lnTo>
                    <a:pt x="10991" y="4599"/>
                  </a:lnTo>
                  <a:lnTo>
                    <a:pt x="10985" y="4535"/>
                  </a:lnTo>
                  <a:close/>
                  <a:moveTo>
                    <a:pt x="2546" y="515"/>
                  </a:moveTo>
                  <a:lnTo>
                    <a:pt x="2546" y="515"/>
                  </a:lnTo>
                  <a:lnTo>
                    <a:pt x="2701" y="503"/>
                  </a:lnTo>
                  <a:lnTo>
                    <a:pt x="2798" y="497"/>
                  </a:lnTo>
                  <a:lnTo>
                    <a:pt x="2908" y="491"/>
                  </a:lnTo>
                  <a:lnTo>
                    <a:pt x="3033" y="486"/>
                  </a:lnTo>
                  <a:lnTo>
                    <a:pt x="3171" y="480"/>
                  </a:lnTo>
                  <a:lnTo>
                    <a:pt x="3327" y="474"/>
                  </a:lnTo>
                  <a:lnTo>
                    <a:pt x="3497" y="469"/>
                  </a:lnTo>
                  <a:lnTo>
                    <a:pt x="3684" y="463"/>
                  </a:lnTo>
                  <a:lnTo>
                    <a:pt x="3890" y="458"/>
                  </a:lnTo>
                  <a:lnTo>
                    <a:pt x="4113" y="454"/>
                  </a:lnTo>
                  <a:lnTo>
                    <a:pt x="4355" y="450"/>
                  </a:lnTo>
                  <a:lnTo>
                    <a:pt x="4617" y="448"/>
                  </a:lnTo>
                  <a:lnTo>
                    <a:pt x="4899" y="445"/>
                  </a:lnTo>
                  <a:lnTo>
                    <a:pt x="5202" y="443"/>
                  </a:lnTo>
                  <a:lnTo>
                    <a:pt x="5526" y="443"/>
                  </a:lnTo>
                  <a:lnTo>
                    <a:pt x="5847" y="443"/>
                  </a:lnTo>
                  <a:lnTo>
                    <a:pt x="6147" y="445"/>
                  </a:lnTo>
                  <a:lnTo>
                    <a:pt x="6426" y="448"/>
                  </a:lnTo>
                  <a:lnTo>
                    <a:pt x="6684" y="450"/>
                  </a:lnTo>
                  <a:lnTo>
                    <a:pt x="6923" y="454"/>
                  </a:lnTo>
                  <a:lnTo>
                    <a:pt x="7143" y="458"/>
                  </a:lnTo>
                  <a:lnTo>
                    <a:pt x="7346" y="463"/>
                  </a:lnTo>
                  <a:lnTo>
                    <a:pt x="7531" y="468"/>
                  </a:lnTo>
                  <a:lnTo>
                    <a:pt x="7699" y="474"/>
                  </a:lnTo>
                  <a:lnTo>
                    <a:pt x="7852" y="480"/>
                  </a:lnTo>
                  <a:lnTo>
                    <a:pt x="7989" y="486"/>
                  </a:lnTo>
                  <a:lnTo>
                    <a:pt x="8111" y="491"/>
                  </a:lnTo>
                  <a:lnTo>
                    <a:pt x="8315" y="503"/>
                  </a:lnTo>
                  <a:lnTo>
                    <a:pt x="8469" y="514"/>
                  </a:lnTo>
                  <a:lnTo>
                    <a:pt x="8496" y="537"/>
                  </a:lnTo>
                  <a:lnTo>
                    <a:pt x="8524" y="563"/>
                  </a:lnTo>
                  <a:lnTo>
                    <a:pt x="8552" y="591"/>
                  </a:lnTo>
                  <a:lnTo>
                    <a:pt x="8580" y="624"/>
                  </a:lnTo>
                  <a:lnTo>
                    <a:pt x="8609" y="661"/>
                  </a:lnTo>
                  <a:lnTo>
                    <a:pt x="8639" y="700"/>
                  </a:lnTo>
                  <a:lnTo>
                    <a:pt x="8667" y="743"/>
                  </a:lnTo>
                  <a:lnTo>
                    <a:pt x="8697" y="788"/>
                  </a:lnTo>
                  <a:lnTo>
                    <a:pt x="8726" y="836"/>
                  </a:lnTo>
                  <a:lnTo>
                    <a:pt x="8756" y="886"/>
                  </a:lnTo>
                  <a:lnTo>
                    <a:pt x="8785" y="939"/>
                  </a:lnTo>
                  <a:lnTo>
                    <a:pt x="8815" y="994"/>
                  </a:lnTo>
                  <a:lnTo>
                    <a:pt x="8845" y="1052"/>
                  </a:lnTo>
                  <a:lnTo>
                    <a:pt x="8874" y="1110"/>
                  </a:lnTo>
                  <a:lnTo>
                    <a:pt x="8903" y="1172"/>
                  </a:lnTo>
                  <a:lnTo>
                    <a:pt x="8932" y="1233"/>
                  </a:lnTo>
                  <a:lnTo>
                    <a:pt x="8961" y="1297"/>
                  </a:lnTo>
                  <a:lnTo>
                    <a:pt x="8990" y="1362"/>
                  </a:lnTo>
                  <a:lnTo>
                    <a:pt x="9046" y="1496"/>
                  </a:lnTo>
                  <a:lnTo>
                    <a:pt x="9102" y="1632"/>
                  </a:lnTo>
                  <a:lnTo>
                    <a:pt x="9155" y="1771"/>
                  </a:lnTo>
                  <a:lnTo>
                    <a:pt x="9206" y="1911"/>
                  </a:lnTo>
                  <a:lnTo>
                    <a:pt x="9255" y="2049"/>
                  </a:lnTo>
                  <a:lnTo>
                    <a:pt x="9301" y="2187"/>
                  </a:lnTo>
                  <a:lnTo>
                    <a:pt x="9343" y="2321"/>
                  </a:lnTo>
                  <a:lnTo>
                    <a:pt x="9150" y="2328"/>
                  </a:lnTo>
                  <a:lnTo>
                    <a:pt x="8919" y="2334"/>
                  </a:lnTo>
                  <a:lnTo>
                    <a:pt x="8656" y="2340"/>
                  </a:lnTo>
                  <a:lnTo>
                    <a:pt x="8368" y="2346"/>
                  </a:lnTo>
                  <a:lnTo>
                    <a:pt x="7748" y="2355"/>
                  </a:lnTo>
                  <a:lnTo>
                    <a:pt x="7109" y="2362"/>
                  </a:lnTo>
                  <a:lnTo>
                    <a:pt x="6511" y="2368"/>
                  </a:lnTo>
                  <a:lnTo>
                    <a:pt x="6007" y="2372"/>
                  </a:lnTo>
                  <a:lnTo>
                    <a:pt x="5507" y="2375"/>
                  </a:lnTo>
                  <a:lnTo>
                    <a:pt x="5008" y="2372"/>
                  </a:lnTo>
                  <a:lnTo>
                    <a:pt x="4504" y="2368"/>
                  </a:lnTo>
                  <a:lnTo>
                    <a:pt x="3906" y="2362"/>
                  </a:lnTo>
                  <a:lnTo>
                    <a:pt x="3268" y="2355"/>
                  </a:lnTo>
                  <a:lnTo>
                    <a:pt x="2647" y="2346"/>
                  </a:lnTo>
                  <a:lnTo>
                    <a:pt x="2359" y="2340"/>
                  </a:lnTo>
                  <a:lnTo>
                    <a:pt x="2096" y="2334"/>
                  </a:lnTo>
                  <a:lnTo>
                    <a:pt x="1865" y="2328"/>
                  </a:lnTo>
                  <a:lnTo>
                    <a:pt x="1673" y="2321"/>
                  </a:lnTo>
                  <a:lnTo>
                    <a:pt x="1715" y="2187"/>
                  </a:lnTo>
                  <a:lnTo>
                    <a:pt x="1760" y="2049"/>
                  </a:lnTo>
                  <a:lnTo>
                    <a:pt x="1809" y="1911"/>
                  </a:lnTo>
                  <a:lnTo>
                    <a:pt x="1860" y="1772"/>
                  </a:lnTo>
                  <a:lnTo>
                    <a:pt x="1913" y="1634"/>
                  </a:lnTo>
                  <a:lnTo>
                    <a:pt x="1968" y="1497"/>
                  </a:lnTo>
                  <a:lnTo>
                    <a:pt x="2025" y="1363"/>
                  </a:lnTo>
                  <a:lnTo>
                    <a:pt x="2053" y="1298"/>
                  </a:lnTo>
                  <a:lnTo>
                    <a:pt x="2083" y="1236"/>
                  </a:lnTo>
                  <a:lnTo>
                    <a:pt x="2111" y="1173"/>
                  </a:lnTo>
                  <a:lnTo>
                    <a:pt x="2141" y="1112"/>
                  </a:lnTo>
                  <a:lnTo>
                    <a:pt x="2170" y="1053"/>
                  </a:lnTo>
                  <a:lnTo>
                    <a:pt x="2200" y="996"/>
                  </a:lnTo>
                  <a:lnTo>
                    <a:pt x="2230" y="941"/>
                  </a:lnTo>
                  <a:lnTo>
                    <a:pt x="2259" y="888"/>
                  </a:lnTo>
                  <a:lnTo>
                    <a:pt x="2288" y="837"/>
                  </a:lnTo>
                  <a:lnTo>
                    <a:pt x="2317" y="790"/>
                  </a:lnTo>
                  <a:lnTo>
                    <a:pt x="2347" y="744"/>
                  </a:lnTo>
                  <a:lnTo>
                    <a:pt x="2376" y="701"/>
                  </a:lnTo>
                  <a:lnTo>
                    <a:pt x="2405" y="662"/>
                  </a:lnTo>
                  <a:lnTo>
                    <a:pt x="2433" y="625"/>
                  </a:lnTo>
                  <a:lnTo>
                    <a:pt x="2462" y="593"/>
                  </a:lnTo>
                  <a:lnTo>
                    <a:pt x="2490" y="564"/>
                  </a:lnTo>
                  <a:lnTo>
                    <a:pt x="2517" y="538"/>
                  </a:lnTo>
                  <a:lnTo>
                    <a:pt x="2546" y="515"/>
                  </a:lnTo>
                  <a:close/>
                  <a:moveTo>
                    <a:pt x="1066" y="6335"/>
                  </a:moveTo>
                  <a:lnTo>
                    <a:pt x="1066" y="6335"/>
                  </a:lnTo>
                  <a:lnTo>
                    <a:pt x="1045" y="6335"/>
                  </a:lnTo>
                  <a:lnTo>
                    <a:pt x="1024" y="6334"/>
                  </a:lnTo>
                  <a:lnTo>
                    <a:pt x="1001" y="6330"/>
                  </a:lnTo>
                  <a:lnTo>
                    <a:pt x="981" y="6327"/>
                  </a:lnTo>
                  <a:lnTo>
                    <a:pt x="960" y="6322"/>
                  </a:lnTo>
                  <a:lnTo>
                    <a:pt x="939" y="6316"/>
                  </a:lnTo>
                  <a:lnTo>
                    <a:pt x="919" y="6310"/>
                  </a:lnTo>
                  <a:lnTo>
                    <a:pt x="900" y="6302"/>
                  </a:lnTo>
                  <a:lnTo>
                    <a:pt x="881" y="6293"/>
                  </a:lnTo>
                  <a:lnTo>
                    <a:pt x="864" y="6284"/>
                  </a:lnTo>
                  <a:lnTo>
                    <a:pt x="845" y="6273"/>
                  </a:lnTo>
                  <a:lnTo>
                    <a:pt x="828" y="6263"/>
                  </a:lnTo>
                  <a:lnTo>
                    <a:pt x="811" y="6251"/>
                  </a:lnTo>
                  <a:lnTo>
                    <a:pt x="795" y="6238"/>
                  </a:lnTo>
                  <a:lnTo>
                    <a:pt x="779" y="6225"/>
                  </a:lnTo>
                  <a:lnTo>
                    <a:pt x="764" y="6211"/>
                  </a:lnTo>
                  <a:lnTo>
                    <a:pt x="751" y="6195"/>
                  </a:lnTo>
                  <a:lnTo>
                    <a:pt x="737" y="6180"/>
                  </a:lnTo>
                  <a:lnTo>
                    <a:pt x="724" y="6164"/>
                  </a:lnTo>
                  <a:lnTo>
                    <a:pt x="712" y="6148"/>
                  </a:lnTo>
                  <a:lnTo>
                    <a:pt x="701" y="6130"/>
                  </a:lnTo>
                  <a:lnTo>
                    <a:pt x="691" y="6112"/>
                  </a:lnTo>
                  <a:lnTo>
                    <a:pt x="681" y="6093"/>
                  </a:lnTo>
                  <a:lnTo>
                    <a:pt x="673" y="6074"/>
                  </a:lnTo>
                  <a:lnTo>
                    <a:pt x="666" y="6055"/>
                  </a:lnTo>
                  <a:lnTo>
                    <a:pt x="659" y="6035"/>
                  </a:lnTo>
                  <a:lnTo>
                    <a:pt x="653" y="6015"/>
                  </a:lnTo>
                  <a:lnTo>
                    <a:pt x="648" y="5995"/>
                  </a:lnTo>
                  <a:lnTo>
                    <a:pt x="644" y="5974"/>
                  </a:lnTo>
                  <a:lnTo>
                    <a:pt x="642" y="5952"/>
                  </a:lnTo>
                  <a:lnTo>
                    <a:pt x="640" y="5931"/>
                  </a:lnTo>
                  <a:lnTo>
                    <a:pt x="640" y="5908"/>
                  </a:lnTo>
                  <a:lnTo>
                    <a:pt x="640" y="5887"/>
                  </a:lnTo>
                  <a:lnTo>
                    <a:pt x="642" y="5865"/>
                  </a:lnTo>
                  <a:lnTo>
                    <a:pt x="644" y="5843"/>
                  </a:lnTo>
                  <a:lnTo>
                    <a:pt x="648" y="5822"/>
                  </a:lnTo>
                  <a:lnTo>
                    <a:pt x="653" y="5802"/>
                  </a:lnTo>
                  <a:lnTo>
                    <a:pt x="659" y="5782"/>
                  </a:lnTo>
                  <a:lnTo>
                    <a:pt x="666" y="5761"/>
                  </a:lnTo>
                  <a:lnTo>
                    <a:pt x="673" y="5743"/>
                  </a:lnTo>
                  <a:lnTo>
                    <a:pt x="681" y="5724"/>
                  </a:lnTo>
                  <a:lnTo>
                    <a:pt x="691" y="5705"/>
                  </a:lnTo>
                  <a:lnTo>
                    <a:pt x="701" y="5687"/>
                  </a:lnTo>
                  <a:lnTo>
                    <a:pt x="712" y="5670"/>
                  </a:lnTo>
                  <a:lnTo>
                    <a:pt x="724" y="5652"/>
                  </a:lnTo>
                  <a:lnTo>
                    <a:pt x="737" y="5637"/>
                  </a:lnTo>
                  <a:lnTo>
                    <a:pt x="751" y="5622"/>
                  </a:lnTo>
                  <a:lnTo>
                    <a:pt x="764" y="5606"/>
                  </a:lnTo>
                  <a:lnTo>
                    <a:pt x="779" y="5592"/>
                  </a:lnTo>
                  <a:lnTo>
                    <a:pt x="795" y="5579"/>
                  </a:lnTo>
                  <a:lnTo>
                    <a:pt x="811" y="5566"/>
                  </a:lnTo>
                  <a:lnTo>
                    <a:pt x="828" y="5554"/>
                  </a:lnTo>
                  <a:lnTo>
                    <a:pt x="845" y="5543"/>
                  </a:lnTo>
                  <a:lnTo>
                    <a:pt x="864" y="5533"/>
                  </a:lnTo>
                  <a:lnTo>
                    <a:pt x="881" y="5523"/>
                  </a:lnTo>
                  <a:lnTo>
                    <a:pt x="900" y="5515"/>
                  </a:lnTo>
                  <a:lnTo>
                    <a:pt x="919" y="5508"/>
                  </a:lnTo>
                  <a:lnTo>
                    <a:pt x="939" y="5501"/>
                  </a:lnTo>
                  <a:lnTo>
                    <a:pt x="960" y="5495"/>
                  </a:lnTo>
                  <a:lnTo>
                    <a:pt x="981" y="5490"/>
                  </a:lnTo>
                  <a:lnTo>
                    <a:pt x="1001" y="5487"/>
                  </a:lnTo>
                  <a:lnTo>
                    <a:pt x="1024" y="5484"/>
                  </a:lnTo>
                  <a:lnTo>
                    <a:pt x="1045" y="5482"/>
                  </a:lnTo>
                  <a:lnTo>
                    <a:pt x="1066" y="5482"/>
                  </a:lnTo>
                  <a:lnTo>
                    <a:pt x="1089" y="5482"/>
                  </a:lnTo>
                  <a:lnTo>
                    <a:pt x="1110" y="5484"/>
                  </a:lnTo>
                  <a:lnTo>
                    <a:pt x="1131" y="5487"/>
                  </a:lnTo>
                  <a:lnTo>
                    <a:pt x="1153" y="5490"/>
                  </a:lnTo>
                  <a:lnTo>
                    <a:pt x="1173" y="5495"/>
                  </a:lnTo>
                  <a:lnTo>
                    <a:pt x="1193" y="5501"/>
                  </a:lnTo>
                  <a:lnTo>
                    <a:pt x="1213" y="5508"/>
                  </a:lnTo>
                  <a:lnTo>
                    <a:pt x="1233" y="5515"/>
                  </a:lnTo>
                  <a:lnTo>
                    <a:pt x="1252" y="5523"/>
                  </a:lnTo>
                  <a:lnTo>
                    <a:pt x="1270" y="5533"/>
                  </a:lnTo>
                  <a:lnTo>
                    <a:pt x="1288" y="5543"/>
                  </a:lnTo>
                  <a:lnTo>
                    <a:pt x="1305" y="5554"/>
                  </a:lnTo>
                  <a:lnTo>
                    <a:pt x="1322" y="5566"/>
                  </a:lnTo>
                  <a:lnTo>
                    <a:pt x="1337" y="5579"/>
                  </a:lnTo>
                  <a:lnTo>
                    <a:pt x="1354" y="5592"/>
                  </a:lnTo>
                  <a:lnTo>
                    <a:pt x="1368" y="5606"/>
                  </a:lnTo>
                  <a:lnTo>
                    <a:pt x="1382" y="5622"/>
                  </a:lnTo>
                  <a:lnTo>
                    <a:pt x="1396" y="5637"/>
                  </a:lnTo>
                  <a:lnTo>
                    <a:pt x="1409" y="5652"/>
                  </a:lnTo>
                  <a:lnTo>
                    <a:pt x="1420" y="5670"/>
                  </a:lnTo>
                  <a:lnTo>
                    <a:pt x="1431" y="5687"/>
                  </a:lnTo>
                  <a:lnTo>
                    <a:pt x="1442" y="5705"/>
                  </a:lnTo>
                  <a:lnTo>
                    <a:pt x="1451" y="5724"/>
                  </a:lnTo>
                  <a:lnTo>
                    <a:pt x="1459" y="5743"/>
                  </a:lnTo>
                  <a:lnTo>
                    <a:pt x="1468" y="5761"/>
                  </a:lnTo>
                  <a:lnTo>
                    <a:pt x="1474" y="5782"/>
                  </a:lnTo>
                  <a:lnTo>
                    <a:pt x="1480" y="5802"/>
                  </a:lnTo>
                  <a:lnTo>
                    <a:pt x="1484" y="5822"/>
                  </a:lnTo>
                  <a:lnTo>
                    <a:pt x="1488" y="5843"/>
                  </a:lnTo>
                  <a:lnTo>
                    <a:pt x="1491" y="5865"/>
                  </a:lnTo>
                  <a:lnTo>
                    <a:pt x="1493" y="5887"/>
                  </a:lnTo>
                  <a:lnTo>
                    <a:pt x="1494" y="5908"/>
                  </a:lnTo>
                  <a:lnTo>
                    <a:pt x="1493" y="5931"/>
                  </a:lnTo>
                  <a:lnTo>
                    <a:pt x="1491" y="5952"/>
                  </a:lnTo>
                  <a:lnTo>
                    <a:pt x="1488" y="5974"/>
                  </a:lnTo>
                  <a:lnTo>
                    <a:pt x="1484" y="5995"/>
                  </a:lnTo>
                  <a:lnTo>
                    <a:pt x="1480" y="6015"/>
                  </a:lnTo>
                  <a:lnTo>
                    <a:pt x="1474" y="6035"/>
                  </a:lnTo>
                  <a:lnTo>
                    <a:pt x="1468" y="6055"/>
                  </a:lnTo>
                  <a:lnTo>
                    <a:pt x="1459" y="6074"/>
                  </a:lnTo>
                  <a:lnTo>
                    <a:pt x="1451" y="6093"/>
                  </a:lnTo>
                  <a:lnTo>
                    <a:pt x="1442" y="6112"/>
                  </a:lnTo>
                  <a:lnTo>
                    <a:pt x="1431" y="6130"/>
                  </a:lnTo>
                  <a:lnTo>
                    <a:pt x="1420" y="6148"/>
                  </a:lnTo>
                  <a:lnTo>
                    <a:pt x="1409" y="6164"/>
                  </a:lnTo>
                  <a:lnTo>
                    <a:pt x="1396" y="6180"/>
                  </a:lnTo>
                  <a:lnTo>
                    <a:pt x="1382" y="6195"/>
                  </a:lnTo>
                  <a:lnTo>
                    <a:pt x="1368" y="6211"/>
                  </a:lnTo>
                  <a:lnTo>
                    <a:pt x="1354" y="6225"/>
                  </a:lnTo>
                  <a:lnTo>
                    <a:pt x="1337" y="6238"/>
                  </a:lnTo>
                  <a:lnTo>
                    <a:pt x="1322" y="6251"/>
                  </a:lnTo>
                  <a:lnTo>
                    <a:pt x="1305" y="6263"/>
                  </a:lnTo>
                  <a:lnTo>
                    <a:pt x="1288" y="6273"/>
                  </a:lnTo>
                  <a:lnTo>
                    <a:pt x="1270" y="6284"/>
                  </a:lnTo>
                  <a:lnTo>
                    <a:pt x="1252" y="6293"/>
                  </a:lnTo>
                  <a:lnTo>
                    <a:pt x="1233" y="6302"/>
                  </a:lnTo>
                  <a:lnTo>
                    <a:pt x="1213" y="6310"/>
                  </a:lnTo>
                  <a:lnTo>
                    <a:pt x="1193" y="6316"/>
                  </a:lnTo>
                  <a:lnTo>
                    <a:pt x="1173" y="6322"/>
                  </a:lnTo>
                  <a:lnTo>
                    <a:pt x="1153" y="6327"/>
                  </a:lnTo>
                  <a:lnTo>
                    <a:pt x="1131" y="6330"/>
                  </a:lnTo>
                  <a:lnTo>
                    <a:pt x="1110" y="6334"/>
                  </a:lnTo>
                  <a:lnTo>
                    <a:pt x="1089" y="6335"/>
                  </a:lnTo>
                  <a:lnTo>
                    <a:pt x="1066" y="6335"/>
                  </a:lnTo>
                  <a:close/>
                  <a:moveTo>
                    <a:pt x="2740" y="4488"/>
                  </a:moveTo>
                  <a:lnTo>
                    <a:pt x="2740" y="4488"/>
                  </a:lnTo>
                  <a:lnTo>
                    <a:pt x="2737" y="4507"/>
                  </a:lnTo>
                  <a:lnTo>
                    <a:pt x="2731" y="4525"/>
                  </a:lnTo>
                  <a:lnTo>
                    <a:pt x="2724" y="4541"/>
                  </a:lnTo>
                  <a:lnTo>
                    <a:pt x="2715" y="4558"/>
                  </a:lnTo>
                  <a:lnTo>
                    <a:pt x="2705" y="4572"/>
                  </a:lnTo>
                  <a:lnTo>
                    <a:pt x="2694" y="4586"/>
                  </a:lnTo>
                  <a:lnTo>
                    <a:pt x="2681" y="4598"/>
                  </a:lnTo>
                  <a:lnTo>
                    <a:pt x="2667" y="4610"/>
                  </a:lnTo>
                  <a:lnTo>
                    <a:pt x="2651" y="4622"/>
                  </a:lnTo>
                  <a:lnTo>
                    <a:pt x="2633" y="4632"/>
                  </a:lnTo>
                  <a:lnTo>
                    <a:pt x="2616" y="4642"/>
                  </a:lnTo>
                  <a:lnTo>
                    <a:pt x="2598" y="4650"/>
                  </a:lnTo>
                  <a:lnTo>
                    <a:pt x="2578" y="4658"/>
                  </a:lnTo>
                  <a:lnTo>
                    <a:pt x="2556" y="4666"/>
                  </a:lnTo>
                  <a:lnTo>
                    <a:pt x="2535" y="4673"/>
                  </a:lnTo>
                  <a:lnTo>
                    <a:pt x="2513" y="4679"/>
                  </a:lnTo>
                  <a:lnTo>
                    <a:pt x="2466" y="4689"/>
                  </a:lnTo>
                  <a:lnTo>
                    <a:pt x="2417" y="4698"/>
                  </a:lnTo>
                  <a:lnTo>
                    <a:pt x="2366" y="4705"/>
                  </a:lnTo>
                  <a:lnTo>
                    <a:pt x="2314" y="4711"/>
                  </a:lnTo>
                  <a:lnTo>
                    <a:pt x="2260" y="4715"/>
                  </a:lnTo>
                  <a:lnTo>
                    <a:pt x="2206" y="4719"/>
                  </a:lnTo>
                  <a:lnTo>
                    <a:pt x="2099" y="4725"/>
                  </a:lnTo>
                  <a:lnTo>
                    <a:pt x="2044" y="4727"/>
                  </a:lnTo>
                  <a:lnTo>
                    <a:pt x="1978" y="4728"/>
                  </a:lnTo>
                  <a:lnTo>
                    <a:pt x="1907" y="4730"/>
                  </a:lnTo>
                  <a:lnTo>
                    <a:pt x="1831" y="4728"/>
                  </a:lnTo>
                  <a:lnTo>
                    <a:pt x="1751" y="4725"/>
                  </a:lnTo>
                  <a:lnTo>
                    <a:pt x="1668" y="4719"/>
                  </a:lnTo>
                  <a:lnTo>
                    <a:pt x="1625" y="4715"/>
                  </a:lnTo>
                  <a:lnTo>
                    <a:pt x="1583" y="4711"/>
                  </a:lnTo>
                  <a:lnTo>
                    <a:pt x="1540" y="4705"/>
                  </a:lnTo>
                  <a:lnTo>
                    <a:pt x="1497" y="4699"/>
                  </a:lnTo>
                  <a:lnTo>
                    <a:pt x="1455" y="4692"/>
                  </a:lnTo>
                  <a:lnTo>
                    <a:pt x="1413" y="4683"/>
                  </a:lnTo>
                  <a:lnTo>
                    <a:pt x="1372" y="4674"/>
                  </a:lnTo>
                  <a:lnTo>
                    <a:pt x="1330" y="4663"/>
                  </a:lnTo>
                  <a:lnTo>
                    <a:pt x="1290" y="4651"/>
                  </a:lnTo>
                  <a:lnTo>
                    <a:pt x="1251" y="4638"/>
                  </a:lnTo>
                  <a:lnTo>
                    <a:pt x="1213" y="4624"/>
                  </a:lnTo>
                  <a:lnTo>
                    <a:pt x="1175" y="4609"/>
                  </a:lnTo>
                  <a:lnTo>
                    <a:pt x="1140" y="4592"/>
                  </a:lnTo>
                  <a:lnTo>
                    <a:pt x="1106" y="4574"/>
                  </a:lnTo>
                  <a:lnTo>
                    <a:pt x="1074" y="4554"/>
                  </a:lnTo>
                  <a:lnTo>
                    <a:pt x="1044" y="4533"/>
                  </a:lnTo>
                  <a:lnTo>
                    <a:pt x="1015" y="4510"/>
                  </a:lnTo>
                  <a:lnTo>
                    <a:pt x="989" y="4485"/>
                  </a:lnTo>
                  <a:lnTo>
                    <a:pt x="977" y="4472"/>
                  </a:lnTo>
                  <a:lnTo>
                    <a:pt x="965" y="4459"/>
                  </a:lnTo>
                  <a:lnTo>
                    <a:pt x="954" y="4445"/>
                  </a:lnTo>
                  <a:lnTo>
                    <a:pt x="944" y="4431"/>
                  </a:lnTo>
                  <a:lnTo>
                    <a:pt x="934" y="4417"/>
                  </a:lnTo>
                  <a:lnTo>
                    <a:pt x="924" y="4400"/>
                  </a:lnTo>
                  <a:lnTo>
                    <a:pt x="915" y="4382"/>
                  </a:lnTo>
                  <a:lnTo>
                    <a:pt x="906" y="4365"/>
                  </a:lnTo>
                  <a:lnTo>
                    <a:pt x="890" y="4326"/>
                  </a:lnTo>
                  <a:lnTo>
                    <a:pt x="874" y="4283"/>
                  </a:lnTo>
                  <a:lnTo>
                    <a:pt x="860" y="4238"/>
                  </a:lnTo>
                  <a:lnTo>
                    <a:pt x="848" y="4189"/>
                  </a:lnTo>
                  <a:lnTo>
                    <a:pt x="838" y="4138"/>
                  </a:lnTo>
                  <a:lnTo>
                    <a:pt x="828" y="4086"/>
                  </a:lnTo>
                  <a:lnTo>
                    <a:pt x="821" y="4032"/>
                  </a:lnTo>
                  <a:lnTo>
                    <a:pt x="815" y="3977"/>
                  </a:lnTo>
                  <a:lnTo>
                    <a:pt x="811" y="3921"/>
                  </a:lnTo>
                  <a:lnTo>
                    <a:pt x="809" y="3865"/>
                  </a:lnTo>
                  <a:lnTo>
                    <a:pt x="809" y="3809"/>
                  </a:lnTo>
                  <a:lnTo>
                    <a:pt x="810" y="3753"/>
                  </a:lnTo>
                  <a:lnTo>
                    <a:pt x="814" y="3699"/>
                  </a:lnTo>
                  <a:lnTo>
                    <a:pt x="820" y="3644"/>
                  </a:lnTo>
                  <a:lnTo>
                    <a:pt x="827" y="3593"/>
                  </a:lnTo>
                  <a:lnTo>
                    <a:pt x="836" y="3542"/>
                  </a:lnTo>
                  <a:lnTo>
                    <a:pt x="848" y="3495"/>
                  </a:lnTo>
                  <a:lnTo>
                    <a:pt x="855" y="3472"/>
                  </a:lnTo>
                  <a:lnTo>
                    <a:pt x="862" y="3450"/>
                  </a:lnTo>
                  <a:lnTo>
                    <a:pt x="871" y="3429"/>
                  </a:lnTo>
                  <a:lnTo>
                    <a:pt x="879" y="3408"/>
                  </a:lnTo>
                  <a:lnTo>
                    <a:pt x="887" y="3390"/>
                  </a:lnTo>
                  <a:lnTo>
                    <a:pt x="897" y="3371"/>
                  </a:lnTo>
                  <a:lnTo>
                    <a:pt x="907" y="3353"/>
                  </a:lnTo>
                  <a:lnTo>
                    <a:pt x="918" y="3336"/>
                  </a:lnTo>
                  <a:lnTo>
                    <a:pt x="929" y="3321"/>
                  </a:lnTo>
                  <a:lnTo>
                    <a:pt x="941" y="3307"/>
                  </a:lnTo>
                  <a:lnTo>
                    <a:pt x="954" y="3294"/>
                  </a:lnTo>
                  <a:lnTo>
                    <a:pt x="967" y="3282"/>
                  </a:lnTo>
                  <a:lnTo>
                    <a:pt x="980" y="3271"/>
                  </a:lnTo>
                  <a:lnTo>
                    <a:pt x="994" y="3262"/>
                  </a:lnTo>
                  <a:lnTo>
                    <a:pt x="1009" y="3254"/>
                  </a:lnTo>
                  <a:lnTo>
                    <a:pt x="1025" y="3247"/>
                  </a:lnTo>
                  <a:lnTo>
                    <a:pt x="1040" y="3243"/>
                  </a:lnTo>
                  <a:lnTo>
                    <a:pt x="1058" y="3239"/>
                  </a:lnTo>
                  <a:lnTo>
                    <a:pt x="1074" y="3237"/>
                  </a:lnTo>
                  <a:lnTo>
                    <a:pt x="1093" y="3237"/>
                  </a:lnTo>
                  <a:lnTo>
                    <a:pt x="1111" y="3238"/>
                  </a:lnTo>
                  <a:lnTo>
                    <a:pt x="1131" y="3241"/>
                  </a:lnTo>
                  <a:lnTo>
                    <a:pt x="1151" y="3246"/>
                  </a:lnTo>
                  <a:lnTo>
                    <a:pt x="1172" y="3253"/>
                  </a:lnTo>
                  <a:lnTo>
                    <a:pt x="1193" y="3262"/>
                  </a:lnTo>
                  <a:lnTo>
                    <a:pt x="1215" y="3272"/>
                  </a:lnTo>
                  <a:lnTo>
                    <a:pt x="1260" y="3295"/>
                  </a:lnTo>
                  <a:lnTo>
                    <a:pt x="1304" y="3320"/>
                  </a:lnTo>
                  <a:lnTo>
                    <a:pt x="1348" y="3346"/>
                  </a:lnTo>
                  <a:lnTo>
                    <a:pt x="1392" y="3372"/>
                  </a:lnTo>
                  <a:lnTo>
                    <a:pt x="1436" y="3399"/>
                  </a:lnTo>
                  <a:lnTo>
                    <a:pt x="1478" y="3426"/>
                  </a:lnTo>
                  <a:lnTo>
                    <a:pt x="1564" y="3484"/>
                  </a:lnTo>
                  <a:lnTo>
                    <a:pt x="1648" y="3544"/>
                  </a:lnTo>
                  <a:lnTo>
                    <a:pt x="1731" y="3604"/>
                  </a:lnTo>
                  <a:lnTo>
                    <a:pt x="1894" y="3724"/>
                  </a:lnTo>
                  <a:lnTo>
                    <a:pt x="1975" y="3782"/>
                  </a:lnTo>
                  <a:lnTo>
                    <a:pt x="2055" y="3836"/>
                  </a:lnTo>
                  <a:lnTo>
                    <a:pt x="2096" y="3863"/>
                  </a:lnTo>
                  <a:lnTo>
                    <a:pt x="2136" y="3888"/>
                  </a:lnTo>
                  <a:lnTo>
                    <a:pt x="2176" y="3913"/>
                  </a:lnTo>
                  <a:lnTo>
                    <a:pt x="2216" y="3937"/>
                  </a:lnTo>
                  <a:lnTo>
                    <a:pt x="2257" y="3959"/>
                  </a:lnTo>
                  <a:lnTo>
                    <a:pt x="2297" y="3981"/>
                  </a:lnTo>
                  <a:lnTo>
                    <a:pt x="2337" y="4000"/>
                  </a:lnTo>
                  <a:lnTo>
                    <a:pt x="2378" y="4017"/>
                  </a:lnTo>
                  <a:lnTo>
                    <a:pt x="2418" y="4034"/>
                  </a:lnTo>
                  <a:lnTo>
                    <a:pt x="2458" y="4049"/>
                  </a:lnTo>
                  <a:lnTo>
                    <a:pt x="2498" y="4062"/>
                  </a:lnTo>
                  <a:lnTo>
                    <a:pt x="2540" y="4073"/>
                  </a:lnTo>
                  <a:lnTo>
                    <a:pt x="2578" y="4087"/>
                  </a:lnTo>
                  <a:lnTo>
                    <a:pt x="2611" y="4102"/>
                  </a:lnTo>
                  <a:lnTo>
                    <a:pt x="2641" y="4117"/>
                  </a:lnTo>
                  <a:lnTo>
                    <a:pt x="2654" y="4124"/>
                  </a:lnTo>
                  <a:lnTo>
                    <a:pt x="2667" y="4132"/>
                  </a:lnTo>
                  <a:lnTo>
                    <a:pt x="2677" y="4142"/>
                  </a:lnTo>
                  <a:lnTo>
                    <a:pt x="2688" y="4151"/>
                  </a:lnTo>
                  <a:lnTo>
                    <a:pt x="2697" y="4161"/>
                  </a:lnTo>
                  <a:lnTo>
                    <a:pt x="2707" y="4170"/>
                  </a:lnTo>
                  <a:lnTo>
                    <a:pt x="2715" y="4181"/>
                  </a:lnTo>
                  <a:lnTo>
                    <a:pt x="2722" y="4192"/>
                  </a:lnTo>
                  <a:lnTo>
                    <a:pt x="2728" y="4202"/>
                  </a:lnTo>
                  <a:lnTo>
                    <a:pt x="2734" y="4214"/>
                  </a:lnTo>
                  <a:lnTo>
                    <a:pt x="2739" y="4226"/>
                  </a:lnTo>
                  <a:lnTo>
                    <a:pt x="2744" y="4239"/>
                  </a:lnTo>
                  <a:lnTo>
                    <a:pt x="2747" y="4253"/>
                  </a:lnTo>
                  <a:lnTo>
                    <a:pt x="2750" y="4266"/>
                  </a:lnTo>
                  <a:lnTo>
                    <a:pt x="2753" y="4297"/>
                  </a:lnTo>
                  <a:lnTo>
                    <a:pt x="2754" y="4329"/>
                  </a:lnTo>
                  <a:lnTo>
                    <a:pt x="2754" y="4365"/>
                  </a:lnTo>
                  <a:lnTo>
                    <a:pt x="2751" y="4403"/>
                  </a:lnTo>
                  <a:lnTo>
                    <a:pt x="2747" y="4444"/>
                  </a:lnTo>
                  <a:lnTo>
                    <a:pt x="2740" y="4488"/>
                  </a:lnTo>
                  <a:close/>
                  <a:moveTo>
                    <a:pt x="7282" y="6219"/>
                  </a:moveTo>
                  <a:lnTo>
                    <a:pt x="7282" y="6219"/>
                  </a:lnTo>
                  <a:lnTo>
                    <a:pt x="7282" y="6233"/>
                  </a:lnTo>
                  <a:lnTo>
                    <a:pt x="7280" y="6247"/>
                  </a:lnTo>
                  <a:lnTo>
                    <a:pt x="7276" y="6260"/>
                  </a:lnTo>
                  <a:lnTo>
                    <a:pt x="7271" y="6273"/>
                  </a:lnTo>
                  <a:lnTo>
                    <a:pt x="7266" y="6285"/>
                  </a:lnTo>
                  <a:lnTo>
                    <a:pt x="7258" y="6297"/>
                  </a:lnTo>
                  <a:lnTo>
                    <a:pt x="7251" y="6308"/>
                  </a:lnTo>
                  <a:lnTo>
                    <a:pt x="7242" y="6317"/>
                  </a:lnTo>
                  <a:lnTo>
                    <a:pt x="7232" y="6327"/>
                  </a:lnTo>
                  <a:lnTo>
                    <a:pt x="7222" y="6335"/>
                  </a:lnTo>
                  <a:lnTo>
                    <a:pt x="7210" y="6342"/>
                  </a:lnTo>
                  <a:lnTo>
                    <a:pt x="7198" y="6348"/>
                  </a:lnTo>
                  <a:lnTo>
                    <a:pt x="7185" y="6353"/>
                  </a:lnTo>
                  <a:lnTo>
                    <a:pt x="7171" y="6356"/>
                  </a:lnTo>
                  <a:lnTo>
                    <a:pt x="7158" y="6357"/>
                  </a:lnTo>
                  <a:lnTo>
                    <a:pt x="7143" y="6359"/>
                  </a:lnTo>
                  <a:lnTo>
                    <a:pt x="3873" y="6359"/>
                  </a:lnTo>
                  <a:lnTo>
                    <a:pt x="3858" y="6357"/>
                  </a:lnTo>
                  <a:lnTo>
                    <a:pt x="3844" y="6356"/>
                  </a:lnTo>
                  <a:lnTo>
                    <a:pt x="3831" y="6353"/>
                  </a:lnTo>
                  <a:lnTo>
                    <a:pt x="3818" y="6348"/>
                  </a:lnTo>
                  <a:lnTo>
                    <a:pt x="3806" y="6342"/>
                  </a:lnTo>
                  <a:lnTo>
                    <a:pt x="3794" y="6335"/>
                  </a:lnTo>
                  <a:lnTo>
                    <a:pt x="3784" y="6327"/>
                  </a:lnTo>
                  <a:lnTo>
                    <a:pt x="3773" y="6317"/>
                  </a:lnTo>
                  <a:lnTo>
                    <a:pt x="3765" y="6308"/>
                  </a:lnTo>
                  <a:lnTo>
                    <a:pt x="3757" y="6297"/>
                  </a:lnTo>
                  <a:lnTo>
                    <a:pt x="3749" y="6285"/>
                  </a:lnTo>
                  <a:lnTo>
                    <a:pt x="3744" y="6273"/>
                  </a:lnTo>
                  <a:lnTo>
                    <a:pt x="3739" y="6260"/>
                  </a:lnTo>
                  <a:lnTo>
                    <a:pt x="3735" y="6247"/>
                  </a:lnTo>
                  <a:lnTo>
                    <a:pt x="3734" y="6233"/>
                  </a:lnTo>
                  <a:lnTo>
                    <a:pt x="3733" y="6219"/>
                  </a:lnTo>
                  <a:lnTo>
                    <a:pt x="3733" y="5538"/>
                  </a:lnTo>
                  <a:lnTo>
                    <a:pt x="3734" y="5523"/>
                  </a:lnTo>
                  <a:lnTo>
                    <a:pt x="3735" y="5509"/>
                  </a:lnTo>
                  <a:lnTo>
                    <a:pt x="3739" y="5496"/>
                  </a:lnTo>
                  <a:lnTo>
                    <a:pt x="3744" y="5483"/>
                  </a:lnTo>
                  <a:lnTo>
                    <a:pt x="3749" y="5471"/>
                  </a:lnTo>
                  <a:lnTo>
                    <a:pt x="3757" y="5459"/>
                  </a:lnTo>
                  <a:lnTo>
                    <a:pt x="3765" y="5449"/>
                  </a:lnTo>
                  <a:lnTo>
                    <a:pt x="3773" y="5439"/>
                  </a:lnTo>
                  <a:lnTo>
                    <a:pt x="3784" y="5430"/>
                  </a:lnTo>
                  <a:lnTo>
                    <a:pt x="3794" y="5421"/>
                  </a:lnTo>
                  <a:lnTo>
                    <a:pt x="3806" y="5416"/>
                  </a:lnTo>
                  <a:lnTo>
                    <a:pt x="3818" y="5410"/>
                  </a:lnTo>
                  <a:lnTo>
                    <a:pt x="3831" y="5405"/>
                  </a:lnTo>
                  <a:lnTo>
                    <a:pt x="3844" y="5401"/>
                  </a:lnTo>
                  <a:lnTo>
                    <a:pt x="3858" y="5399"/>
                  </a:lnTo>
                  <a:lnTo>
                    <a:pt x="3873" y="5398"/>
                  </a:lnTo>
                  <a:lnTo>
                    <a:pt x="7143" y="5398"/>
                  </a:lnTo>
                  <a:lnTo>
                    <a:pt x="7158" y="5399"/>
                  </a:lnTo>
                  <a:lnTo>
                    <a:pt x="7171" y="5401"/>
                  </a:lnTo>
                  <a:lnTo>
                    <a:pt x="7185" y="5405"/>
                  </a:lnTo>
                  <a:lnTo>
                    <a:pt x="7198" y="5410"/>
                  </a:lnTo>
                  <a:lnTo>
                    <a:pt x="7210" y="5416"/>
                  </a:lnTo>
                  <a:lnTo>
                    <a:pt x="7222" y="5421"/>
                  </a:lnTo>
                  <a:lnTo>
                    <a:pt x="7232" y="5430"/>
                  </a:lnTo>
                  <a:lnTo>
                    <a:pt x="7242" y="5439"/>
                  </a:lnTo>
                  <a:lnTo>
                    <a:pt x="7251" y="5449"/>
                  </a:lnTo>
                  <a:lnTo>
                    <a:pt x="7258" y="5459"/>
                  </a:lnTo>
                  <a:lnTo>
                    <a:pt x="7266" y="5471"/>
                  </a:lnTo>
                  <a:lnTo>
                    <a:pt x="7271" y="5483"/>
                  </a:lnTo>
                  <a:lnTo>
                    <a:pt x="7276" y="5496"/>
                  </a:lnTo>
                  <a:lnTo>
                    <a:pt x="7280" y="5509"/>
                  </a:lnTo>
                  <a:lnTo>
                    <a:pt x="7282" y="5523"/>
                  </a:lnTo>
                  <a:lnTo>
                    <a:pt x="7282" y="5538"/>
                  </a:lnTo>
                  <a:lnTo>
                    <a:pt x="7282" y="6219"/>
                  </a:lnTo>
                  <a:close/>
                  <a:moveTo>
                    <a:pt x="8916" y="4725"/>
                  </a:moveTo>
                  <a:lnTo>
                    <a:pt x="8916" y="4725"/>
                  </a:lnTo>
                  <a:lnTo>
                    <a:pt x="8809" y="4719"/>
                  </a:lnTo>
                  <a:lnTo>
                    <a:pt x="8756" y="4715"/>
                  </a:lnTo>
                  <a:lnTo>
                    <a:pt x="8703" y="4711"/>
                  </a:lnTo>
                  <a:lnTo>
                    <a:pt x="8649" y="4705"/>
                  </a:lnTo>
                  <a:lnTo>
                    <a:pt x="8598" y="4698"/>
                  </a:lnTo>
                  <a:lnTo>
                    <a:pt x="8550" y="4689"/>
                  </a:lnTo>
                  <a:lnTo>
                    <a:pt x="8502" y="4679"/>
                  </a:lnTo>
                  <a:lnTo>
                    <a:pt x="8480" y="4673"/>
                  </a:lnTo>
                  <a:lnTo>
                    <a:pt x="8458" y="4666"/>
                  </a:lnTo>
                  <a:lnTo>
                    <a:pt x="8438" y="4658"/>
                  </a:lnTo>
                  <a:lnTo>
                    <a:pt x="8418" y="4650"/>
                  </a:lnTo>
                  <a:lnTo>
                    <a:pt x="8399" y="4642"/>
                  </a:lnTo>
                  <a:lnTo>
                    <a:pt x="8381" y="4632"/>
                  </a:lnTo>
                  <a:lnTo>
                    <a:pt x="8365" y="4622"/>
                  </a:lnTo>
                  <a:lnTo>
                    <a:pt x="8349" y="4610"/>
                  </a:lnTo>
                  <a:lnTo>
                    <a:pt x="8335" y="4598"/>
                  </a:lnTo>
                  <a:lnTo>
                    <a:pt x="8322" y="4586"/>
                  </a:lnTo>
                  <a:lnTo>
                    <a:pt x="8310" y="4572"/>
                  </a:lnTo>
                  <a:lnTo>
                    <a:pt x="8301" y="4558"/>
                  </a:lnTo>
                  <a:lnTo>
                    <a:pt x="8291" y="4541"/>
                  </a:lnTo>
                  <a:lnTo>
                    <a:pt x="8284" y="4525"/>
                  </a:lnTo>
                  <a:lnTo>
                    <a:pt x="8280" y="4507"/>
                  </a:lnTo>
                  <a:lnTo>
                    <a:pt x="8275" y="4488"/>
                  </a:lnTo>
                  <a:lnTo>
                    <a:pt x="8269" y="4444"/>
                  </a:lnTo>
                  <a:lnTo>
                    <a:pt x="8264" y="4403"/>
                  </a:lnTo>
                  <a:lnTo>
                    <a:pt x="8262" y="4365"/>
                  </a:lnTo>
                  <a:lnTo>
                    <a:pt x="8261" y="4329"/>
                  </a:lnTo>
                  <a:lnTo>
                    <a:pt x="8262" y="4297"/>
                  </a:lnTo>
                  <a:lnTo>
                    <a:pt x="8265" y="4266"/>
                  </a:lnTo>
                  <a:lnTo>
                    <a:pt x="8269" y="4253"/>
                  </a:lnTo>
                  <a:lnTo>
                    <a:pt x="8272" y="4239"/>
                  </a:lnTo>
                  <a:lnTo>
                    <a:pt x="8276" y="4226"/>
                  </a:lnTo>
                  <a:lnTo>
                    <a:pt x="8281" y="4214"/>
                  </a:lnTo>
                  <a:lnTo>
                    <a:pt x="8287" y="4202"/>
                  </a:lnTo>
                  <a:lnTo>
                    <a:pt x="8294" y="4192"/>
                  </a:lnTo>
                  <a:lnTo>
                    <a:pt x="8301" y="4181"/>
                  </a:lnTo>
                  <a:lnTo>
                    <a:pt x="8308" y="4170"/>
                  </a:lnTo>
                  <a:lnTo>
                    <a:pt x="8317" y="4161"/>
                  </a:lnTo>
                  <a:lnTo>
                    <a:pt x="8327" y="4151"/>
                  </a:lnTo>
                  <a:lnTo>
                    <a:pt x="8338" y="4142"/>
                  </a:lnTo>
                  <a:lnTo>
                    <a:pt x="8349" y="4132"/>
                  </a:lnTo>
                  <a:lnTo>
                    <a:pt x="8361" y="4124"/>
                  </a:lnTo>
                  <a:lnTo>
                    <a:pt x="8374" y="4117"/>
                  </a:lnTo>
                  <a:lnTo>
                    <a:pt x="8404" y="4102"/>
                  </a:lnTo>
                  <a:lnTo>
                    <a:pt x="8437" y="4087"/>
                  </a:lnTo>
                  <a:lnTo>
                    <a:pt x="8475" y="4073"/>
                  </a:lnTo>
                  <a:lnTo>
                    <a:pt x="8517" y="4062"/>
                  </a:lnTo>
                  <a:lnTo>
                    <a:pt x="8557" y="4049"/>
                  </a:lnTo>
                  <a:lnTo>
                    <a:pt x="8597" y="4034"/>
                  </a:lnTo>
                  <a:lnTo>
                    <a:pt x="8637" y="4017"/>
                  </a:lnTo>
                  <a:lnTo>
                    <a:pt x="8679" y="4000"/>
                  </a:lnTo>
                  <a:lnTo>
                    <a:pt x="8719" y="3981"/>
                  </a:lnTo>
                  <a:lnTo>
                    <a:pt x="8758" y="3959"/>
                  </a:lnTo>
                  <a:lnTo>
                    <a:pt x="8798" y="3937"/>
                  </a:lnTo>
                  <a:lnTo>
                    <a:pt x="8839" y="3913"/>
                  </a:lnTo>
                  <a:lnTo>
                    <a:pt x="8879" y="3888"/>
                  </a:lnTo>
                  <a:lnTo>
                    <a:pt x="8919" y="3863"/>
                  </a:lnTo>
                  <a:lnTo>
                    <a:pt x="8960" y="3836"/>
                  </a:lnTo>
                  <a:lnTo>
                    <a:pt x="9040" y="3782"/>
                  </a:lnTo>
                  <a:lnTo>
                    <a:pt x="9122" y="3724"/>
                  </a:lnTo>
                  <a:lnTo>
                    <a:pt x="9285" y="3604"/>
                  </a:lnTo>
                  <a:lnTo>
                    <a:pt x="9368" y="3544"/>
                  </a:lnTo>
                  <a:lnTo>
                    <a:pt x="9452" y="3484"/>
                  </a:lnTo>
                  <a:lnTo>
                    <a:pt x="9537" y="3426"/>
                  </a:lnTo>
                  <a:lnTo>
                    <a:pt x="9579" y="3399"/>
                  </a:lnTo>
                  <a:lnTo>
                    <a:pt x="9623" y="3372"/>
                  </a:lnTo>
                  <a:lnTo>
                    <a:pt x="9667" y="3346"/>
                  </a:lnTo>
                  <a:lnTo>
                    <a:pt x="9711" y="3320"/>
                  </a:lnTo>
                  <a:lnTo>
                    <a:pt x="9754" y="3295"/>
                  </a:lnTo>
                  <a:lnTo>
                    <a:pt x="9799" y="3272"/>
                  </a:lnTo>
                  <a:lnTo>
                    <a:pt x="9822" y="3262"/>
                  </a:lnTo>
                  <a:lnTo>
                    <a:pt x="9843" y="3253"/>
                  </a:lnTo>
                  <a:lnTo>
                    <a:pt x="9863" y="3246"/>
                  </a:lnTo>
                  <a:lnTo>
                    <a:pt x="9884" y="3241"/>
                  </a:lnTo>
                  <a:lnTo>
                    <a:pt x="9904" y="3238"/>
                  </a:lnTo>
                  <a:lnTo>
                    <a:pt x="9923" y="3237"/>
                  </a:lnTo>
                  <a:lnTo>
                    <a:pt x="9940" y="3237"/>
                  </a:lnTo>
                  <a:lnTo>
                    <a:pt x="9958" y="3239"/>
                  </a:lnTo>
                  <a:lnTo>
                    <a:pt x="9975" y="3243"/>
                  </a:lnTo>
                  <a:lnTo>
                    <a:pt x="9990" y="3247"/>
                  </a:lnTo>
                  <a:lnTo>
                    <a:pt x="10007" y="3254"/>
                  </a:lnTo>
                  <a:lnTo>
                    <a:pt x="10021" y="3262"/>
                  </a:lnTo>
                  <a:lnTo>
                    <a:pt x="10035" y="3271"/>
                  </a:lnTo>
                  <a:lnTo>
                    <a:pt x="10049" y="3282"/>
                  </a:lnTo>
                  <a:lnTo>
                    <a:pt x="10062" y="3294"/>
                  </a:lnTo>
                  <a:lnTo>
                    <a:pt x="10074" y="3307"/>
                  </a:lnTo>
                  <a:lnTo>
                    <a:pt x="10086" y="3321"/>
                  </a:lnTo>
                  <a:lnTo>
                    <a:pt x="10098" y="3336"/>
                  </a:lnTo>
                  <a:lnTo>
                    <a:pt x="10109" y="3353"/>
                  </a:lnTo>
                  <a:lnTo>
                    <a:pt x="10118" y="3371"/>
                  </a:lnTo>
                  <a:lnTo>
                    <a:pt x="10128" y="3390"/>
                  </a:lnTo>
                  <a:lnTo>
                    <a:pt x="10137" y="3408"/>
                  </a:lnTo>
                  <a:lnTo>
                    <a:pt x="10145" y="3429"/>
                  </a:lnTo>
                  <a:lnTo>
                    <a:pt x="10153" y="3450"/>
                  </a:lnTo>
                  <a:lnTo>
                    <a:pt x="10161" y="3472"/>
                  </a:lnTo>
                  <a:lnTo>
                    <a:pt x="10167" y="3495"/>
                  </a:lnTo>
                  <a:lnTo>
                    <a:pt x="10179" y="3542"/>
                  </a:lnTo>
                  <a:lnTo>
                    <a:pt x="10188" y="3593"/>
                  </a:lnTo>
                  <a:lnTo>
                    <a:pt x="10196" y="3644"/>
                  </a:lnTo>
                  <a:lnTo>
                    <a:pt x="10201" y="3699"/>
                  </a:lnTo>
                  <a:lnTo>
                    <a:pt x="10205" y="3753"/>
                  </a:lnTo>
                  <a:lnTo>
                    <a:pt x="10207" y="3809"/>
                  </a:lnTo>
                  <a:lnTo>
                    <a:pt x="10207" y="3865"/>
                  </a:lnTo>
                  <a:lnTo>
                    <a:pt x="10205" y="3921"/>
                  </a:lnTo>
                  <a:lnTo>
                    <a:pt x="10200" y="3977"/>
                  </a:lnTo>
                  <a:lnTo>
                    <a:pt x="10195" y="4032"/>
                  </a:lnTo>
                  <a:lnTo>
                    <a:pt x="10187" y="4086"/>
                  </a:lnTo>
                  <a:lnTo>
                    <a:pt x="10179" y="4138"/>
                  </a:lnTo>
                  <a:lnTo>
                    <a:pt x="10168" y="4189"/>
                  </a:lnTo>
                  <a:lnTo>
                    <a:pt x="10155" y="4238"/>
                  </a:lnTo>
                  <a:lnTo>
                    <a:pt x="10142" y="4283"/>
                  </a:lnTo>
                  <a:lnTo>
                    <a:pt x="10126" y="4326"/>
                  </a:lnTo>
                  <a:lnTo>
                    <a:pt x="10110" y="4365"/>
                  </a:lnTo>
                  <a:lnTo>
                    <a:pt x="10100" y="4382"/>
                  </a:lnTo>
                  <a:lnTo>
                    <a:pt x="10091" y="4400"/>
                  </a:lnTo>
                  <a:lnTo>
                    <a:pt x="10081" y="4417"/>
                  </a:lnTo>
                  <a:lnTo>
                    <a:pt x="10072" y="4431"/>
                  </a:lnTo>
                  <a:lnTo>
                    <a:pt x="10061" y="4445"/>
                  </a:lnTo>
                  <a:lnTo>
                    <a:pt x="10051" y="4459"/>
                  </a:lnTo>
                  <a:lnTo>
                    <a:pt x="10039" y="4472"/>
                  </a:lnTo>
                  <a:lnTo>
                    <a:pt x="10027" y="4485"/>
                  </a:lnTo>
                  <a:lnTo>
                    <a:pt x="10000" y="4510"/>
                  </a:lnTo>
                  <a:lnTo>
                    <a:pt x="9972" y="4533"/>
                  </a:lnTo>
                  <a:lnTo>
                    <a:pt x="9942" y="4554"/>
                  </a:lnTo>
                  <a:lnTo>
                    <a:pt x="9910" y="4574"/>
                  </a:lnTo>
                  <a:lnTo>
                    <a:pt x="9875" y="4592"/>
                  </a:lnTo>
                  <a:lnTo>
                    <a:pt x="9840" y="4609"/>
                  </a:lnTo>
                  <a:lnTo>
                    <a:pt x="9803" y="4624"/>
                  </a:lnTo>
                  <a:lnTo>
                    <a:pt x="9765" y="4638"/>
                  </a:lnTo>
                  <a:lnTo>
                    <a:pt x="9725" y="4651"/>
                  </a:lnTo>
                  <a:lnTo>
                    <a:pt x="9685" y="4663"/>
                  </a:lnTo>
                  <a:lnTo>
                    <a:pt x="9644" y="4674"/>
                  </a:lnTo>
                  <a:lnTo>
                    <a:pt x="9603" y="4683"/>
                  </a:lnTo>
                  <a:lnTo>
                    <a:pt x="9560" y="4692"/>
                  </a:lnTo>
                  <a:lnTo>
                    <a:pt x="9518" y="4699"/>
                  </a:lnTo>
                  <a:lnTo>
                    <a:pt x="9475" y="4705"/>
                  </a:lnTo>
                  <a:lnTo>
                    <a:pt x="9432" y="4711"/>
                  </a:lnTo>
                  <a:lnTo>
                    <a:pt x="9390" y="4715"/>
                  </a:lnTo>
                  <a:lnTo>
                    <a:pt x="9347" y="4719"/>
                  </a:lnTo>
                  <a:lnTo>
                    <a:pt x="9264" y="4725"/>
                  </a:lnTo>
                  <a:lnTo>
                    <a:pt x="9183" y="4728"/>
                  </a:lnTo>
                  <a:lnTo>
                    <a:pt x="9108" y="4730"/>
                  </a:lnTo>
                  <a:lnTo>
                    <a:pt x="9037" y="4728"/>
                  </a:lnTo>
                  <a:lnTo>
                    <a:pt x="8971" y="4727"/>
                  </a:lnTo>
                  <a:lnTo>
                    <a:pt x="8916" y="4725"/>
                  </a:lnTo>
                  <a:close/>
                  <a:moveTo>
                    <a:pt x="9949" y="6335"/>
                  </a:moveTo>
                  <a:lnTo>
                    <a:pt x="9949" y="6335"/>
                  </a:lnTo>
                  <a:lnTo>
                    <a:pt x="9926" y="6335"/>
                  </a:lnTo>
                  <a:lnTo>
                    <a:pt x="9905" y="6334"/>
                  </a:lnTo>
                  <a:lnTo>
                    <a:pt x="9884" y="6330"/>
                  </a:lnTo>
                  <a:lnTo>
                    <a:pt x="9862" y="6327"/>
                  </a:lnTo>
                  <a:lnTo>
                    <a:pt x="9842" y="6322"/>
                  </a:lnTo>
                  <a:lnTo>
                    <a:pt x="9822" y="6316"/>
                  </a:lnTo>
                  <a:lnTo>
                    <a:pt x="9802" y="6310"/>
                  </a:lnTo>
                  <a:lnTo>
                    <a:pt x="9783" y="6302"/>
                  </a:lnTo>
                  <a:lnTo>
                    <a:pt x="9764" y="6293"/>
                  </a:lnTo>
                  <a:lnTo>
                    <a:pt x="9745" y="6284"/>
                  </a:lnTo>
                  <a:lnTo>
                    <a:pt x="9727" y="6273"/>
                  </a:lnTo>
                  <a:lnTo>
                    <a:pt x="9709" y="6263"/>
                  </a:lnTo>
                  <a:lnTo>
                    <a:pt x="9693" y="6251"/>
                  </a:lnTo>
                  <a:lnTo>
                    <a:pt x="9677" y="6238"/>
                  </a:lnTo>
                  <a:lnTo>
                    <a:pt x="9662" y="6225"/>
                  </a:lnTo>
                  <a:lnTo>
                    <a:pt x="9647" y="6211"/>
                  </a:lnTo>
                  <a:lnTo>
                    <a:pt x="9632" y="6195"/>
                  </a:lnTo>
                  <a:lnTo>
                    <a:pt x="9619" y="6180"/>
                  </a:lnTo>
                  <a:lnTo>
                    <a:pt x="9606" y="6164"/>
                  </a:lnTo>
                  <a:lnTo>
                    <a:pt x="9595" y="6148"/>
                  </a:lnTo>
                  <a:lnTo>
                    <a:pt x="9584" y="6130"/>
                  </a:lnTo>
                  <a:lnTo>
                    <a:pt x="9573" y="6112"/>
                  </a:lnTo>
                  <a:lnTo>
                    <a:pt x="9564" y="6093"/>
                  </a:lnTo>
                  <a:lnTo>
                    <a:pt x="9555" y="6074"/>
                  </a:lnTo>
                  <a:lnTo>
                    <a:pt x="9548" y="6055"/>
                  </a:lnTo>
                  <a:lnTo>
                    <a:pt x="9541" y="6035"/>
                  </a:lnTo>
                  <a:lnTo>
                    <a:pt x="9535" y="6015"/>
                  </a:lnTo>
                  <a:lnTo>
                    <a:pt x="9531" y="5995"/>
                  </a:lnTo>
                  <a:lnTo>
                    <a:pt x="9527" y="5974"/>
                  </a:lnTo>
                  <a:lnTo>
                    <a:pt x="9525" y="5952"/>
                  </a:lnTo>
                  <a:lnTo>
                    <a:pt x="9522" y="5931"/>
                  </a:lnTo>
                  <a:lnTo>
                    <a:pt x="9522" y="5908"/>
                  </a:lnTo>
                  <a:lnTo>
                    <a:pt x="9522" y="5887"/>
                  </a:lnTo>
                  <a:lnTo>
                    <a:pt x="9525" y="5865"/>
                  </a:lnTo>
                  <a:lnTo>
                    <a:pt x="9527" y="5843"/>
                  </a:lnTo>
                  <a:lnTo>
                    <a:pt x="9531" y="5822"/>
                  </a:lnTo>
                  <a:lnTo>
                    <a:pt x="9535" y="5802"/>
                  </a:lnTo>
                  <a:lnTo>
                    <a:pt x="9541" y="5782"/>
                  </a:lnTo>
                  <a:lnTo>
                    <a:pt x="9548" y="5761"/>
                  </a:lnTo>
                  <a:lnTo>
                    <a:pt x="9555" y="5743"/>
                  </a:lnTo>
                  <a:lnTo>
                    <a:pt x="9564" y="5724"/>
                  </a:lnTo>
                  <a:lnTo>
                    <a:pt x="9573" y="5705"/>
                  </a:lnTo>
                  <a:lnTo>
                    <a:pt x="9584" y="5687"/>
                  </a:lnTo>
                  <a:lnTo>
                    <a:pt x="9595" y="5670"/>
                  </a:lnTo>
                  <a:lnTo>
                    <a:pt x="9606" y="5652"/>
                  </a:lnTo>
                  <a:lnTo>
                    <a:pt x="9619" y="5637"/>
                  </a:lnTo>
                  <a:lnTo>
                    <a:pt x="9632" y="5622"/>
                  </a:lnTo>
                  <a:lnTo>
                    <a:pt x="9647" y="5606"/>
                  </a:lnTo>
                  <a:lnTo>
                    <a:pt x="9662" y="5592"/>
                  </a:lnTo>
                  <a:lnTo>
                    <a:pt x="9677" y="5579"/>
                  </a:lnTo>
                  <a:lnTo>
                    <a:pt x="9693" y="5566"/>
                  </a:lnTo>
                  <a:lnTo>
                    <a:pt x="9709" y="5554"/>
                  </a:lnTo>
                  <a:lnTo>
                    <a:pt x="9727" y="5543"/>
                  </a:lnTo>
                  <a:lnTo>
                    <a:pt x="9745" y="5533"/>
                  </a:lnTo>
                  <a:lnTo>
                    <a:pt x="9764" y="5523"/>
                  </a:lnTo>
                  <a:lnTo>
                    <a:pt x="9783" y="5515"/>
                  </a:lnTo>
                  <a:lnTo>
                    <a:pt x="9802" y="5508"/>
                  </a:lnTo>
                  <a:lnTo>
                    <a:pt x="9822" y="5501"/>
                  </a:lnTo>
                  <a:lnTo>
                    <a:pt x="9842" y="5495"/>
                  </a:lnTo>
                  <a:lnTo>
                    <a:pt x="9862" y="5490"/>
                  </a:lnTo>
                  <a:lnTo>
                    <a:pt x="9884" y="5487"/>
                  </a:lnTo>
                  <a:lnTo>
                    <a:pt x="9905" y="5484"/>
                  </a:lnTo>
                  <a:lnTo>
                    <a:pt x="9926" y="5482"/>
                  </a:lnTo>
                  <a:lnTo>
                    <a:pt x="9949" y="5482"/>
                  </a:lnTo>
                  <a:lnTo>
                    <a:pt x="9970" y="5482"/>
                  </a:lnTo>
                  <a:lnTo>
                    <a:pt x="9993" y="5484"/>
                  </a:lnTo>
                  <a:lnTo>
                    <a:pt x="10014" y="5487"/>
                  </a:lnTo>
                  <a:lnTo>
                    <a:pt x="10035" y="5490"/>
                  </a:lnTo>
                  <a:lnTo>
                    <a:pt x="10055" y="5495"/>
                  </a:lnTo>
                  <a:lnTo>
                    <a:pt x="10076" y="5501"/>
                  </a:lnTo>
                  <a:lnTo>
                    <a:pt x="10096" y="5508"/>
                  </a:lnTo>
                  <a:lnTo>
                    <a:pt x="10115" y="5515"/>
                  </a:lnTo>
                  <a:lnTo>
                    <a:pt x="10134" y="5523"/>
                  </a:lnTo>
                  <a:lnTo>
                    <a:pt x="10153" y="5533"/>
                  </a:lnTo>
                  <a:lnTo>
                    <a:pt x="10170" y="5543"/>
                  </a:lnTo>
                  <a:lnTo>
                    <a:pt x="10187" y="5554"/>
                  </a:lnTo>
                  <a:lnTo>
                    <a:pt x="10205" y="5566"/>
                  </a:lnTo>
                  <a:lnTo>
                    <a:pt x="10220" y="5579"/>
                  </a:lnTo>
                  <a:lnTo>
                    <a:pt x="10235" y="5592"/>
                  </a:lnTo>
                  <a:lnTo>
                    <a:pt x="10251" y="5606"/>
                  </a:lnTo>
                  <a:lnTo>
                    <a:pt x="10265" y="5622"/>
                  </a:lnTo>
                  <a:lnTo>
                    <a:pt x="10278" y="5637"/>
                  </a:lnTo>
                  <a:lnTo>
                    <a:pt x="10291" y="5652"/>
                  </a:lnTo>
                  <a:lnTo>
                    <a:pt x="10303" y="5670"/>
                  </a:lnTo>
                  <a:lnTo>
                    <a:pt x="10314" y="5687"/>
                  </a:lnTo>
                  <a:lnTo>
                    <a:pt x="10324" y="5705"/>
                  </a:lnTo>
                  <a:lnTo>
                    <a:pt x="10334" y="5724"/>
                  </a:lnTo>
                  <a:lnTo>
                    <a:pt x="10342" y="5743"/>
                  </a:lnTo>
                  <a:lnTo>
                    <a:pt x="10350" y="5761"/>
                  </a:lnTo>
                  <a:lnTo>
                    <a:pt x="10356" y="5782"/>
                  </a:lnTo>
                  <a:lnTo>
                    <a:pt x="10362" y="5802"/>
                  </a:lnTo>
                  <a:lnTo>
                    <a:pt x="10367" y="5822"/>
                  </a:lnTo>
                  <a:lnTo>
                    <a:pt x="10371" y="5843"/>
                  </a:lnTo>
                  <a:lnTo>
                    <a:pt x="10374" y="5865"/>
                  </a:lnTo>
                  <a:lnTo>
                    <a:pt x="10375" y="5887"/>
                  </a:lnTo>
                  <a:lnTo>
                    <a:pt x="10376" y="5908"/>
                  </a:lnTo>
                  <a:lnTo>
                    <a:pt x="10375" y="5931"/>
                  </a:lnTo>
                  <a:lnTo>
                    <a:pt x="10374" y="5952"/>
                  </a:lnTo>
                  <a:lnTo>
                    <a:pt x="10371" y="5974"/>
                  </a:lnTo>
                  <a:lnTo>
                    <a:pt x="10367" y="5995"/>
                  </a:lnTo>
                  <a:lnTo>
                    <a:pt x="10362" y="6015"/>
                  </a:lnTo>
                  <a:lnTo>
                    <a:pt x="10356" y="6035"/>
                  </a:lnTo>
                  <a:lnTo>
                    <a:pt x="10350" y="6055"/>
                  </a:lnTo>
                  <a:lnTo>
                    <a:pt x="10342" y="6074"/>
                  </a:lnTo>
                  <a:lnTo>
                    <a:pt x="10334" y="6093"/>
                  </a:lnTo>
                  <a:lnTo>
                    <a:pt x="10324" y="6112"/>
                  </a:lnTo>
                  <a:lnTo>
                    <a:pt x="10314" y="6130"/>
                  </a:lnTo>
                  <a:lnTo>
                    <a:pt x="10303" y="6148"/>
                  </a:lnTo>
                  <a:lnTo>
                    <a:pt x="10291" y="6164"/>
                  </a:lnTo>
                  <a:lnTo>
                    <a:pt x="10278" y="6180"/>
                  </a:lnTo>
                  <a:lnTo>
                    <a:pt x="10265" y="6195"/>
                  </a:lnTo>
                  <a:lnTo>
                    <a:pt x="10251" y="6211"/>
                  </a:lnTo>
                  <a:lnTo>
                    <a:pt x="10235" y="6225"/>
                  </a:lnTo>
                  <a:lnTo>
                    <a:pt x="10220" y="6238"/>
                  </a:lnTo>
                  <a:lnTo>
                    <a:pt x="10205" y="6251"/>
                  </a:lnTo>
                  <a:lnTo>
                    <a:pt x="10187" y="6263"/>
                  </a:lnTo>
                  <a:lnTo>
                    <a:pt x="10170" y="6273"/>
                  </a:lnTo>
                  <a:lnTo>
                    <a:pt x="10153" y="6284"/>
                  </a:lnTo>
                  <a:lnTo>
                    <a:pt x="10134" y="6293"/>
                  </a:lnTo>
                  <a:lnTo>
                    <a:pt x="10115" y="6302"/>
                  </a:lnTo>
                  <a:lnTo>
                    <a:pt x="10096" y="6310"/>
                  </a:lnTo>
                  <a:lnTo>
                    <a:pt x="10076" y="6316"/>
                  </a:lnTo>
                  <a:lnTo>
                    <a:pt x="10055" y="6322"/>
                  </a:lnTo>
                  <a:lnTo>
                    <a:pt x="10035" y="6327"/>
                  </a:lnTo>
                  <a:lnTo>
                    <a:pt x="10014" y="6330"/>
                  </a:lnTo>
                  <a:lnTo>
                    <a:pt x="9993" y="6334"/>
                  </a:lnTo>
                  <a:lnTo>
                    <a:pt x="9970" y="6335"/>
                  </a:lnTo>
                  <a:lnTo>
                    <a:pt x="9949" y="6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0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31847" y="1857296"/>
            <a:ext cx="3384456" cy="592470"/>
            <a:chOff x="827584" y="1805675"/>
            <a:chExt cx="3384456" cy="592470"/>
          </a:xfrm>
        </p:grpSpPr>
        <p:sp>
          <p:nvSpPr>
            <p:cNvPr id="22" name="矩形 21"/>
            <p:cNvSpPr/>
            <p:nvPr/>
          </p:nvSpPr>
          <p:spPr>
            <a:xfrm>
              <a:off x="827584" y="1805675"/>
              <a:ext cx="1944216" cy="59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</a:t>
              </a: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常识及</a:t>
              </a: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营销技巧；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汽车保险知识；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汽车营销师证书</a:t>
              </a:r>
              <a:r>
                <a:rPr lang="en-US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驾驶证</a:t>
              </a: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677772" y="1973299"/>
              <a:ext cx="1534268" cy="362479"/>
              <a:chOff x="1957692" y="1872996"/>
              <a:chExt cx="1534268" cy="362479"/>
            </a:xfrm>
          </p:grpSpPr>
          <p:sp>
            <p:nvSpPr>
              <p:cNvPr id="25" name="MH_SubTitle_1"/>
              <p:cNvSpPr/>
              <p:nvPr>
                <p:custDataLst>
                  <p:tags r:id="rId9"/>
                </p:custDataLst>
              </p:nvPr>
            </p:nvSpPr>
            <p:spPr>
              <a:xfrm>
                <a:off x="1957692" y="1872996"/>
                <a:ext cx="1126521" cy="362479"/>
              </a:xfrm>
              <a:custGeom>
                <a:avLst/>
                <a:gdLst/>
                <a:ahLst/>
                <a:cxnLst/>
                <a:rect l="l" t="t" r="r" b="b"/>
                <a:pathLst>
                  <a:path w="2699367" h="434975">
                    <a:moveTo>
                      <a:pt x="329" y="0"/>
                    </a:moveTo>
                    <a:lnTo>
                      <a:pt x="2699367" y="0"/>
                    </a:lnTo>
                    <a:lnTo>
                      <a:pt x="2699367" y="434975"/>
                    </a:lnTo>
                    <a:lnTo>
                      <a:pt x="0" y="434975"/>
                    </a:lnTo>
                    <a:cubicBezTo>
                      <a:pt x="36271" y="373056"/>
                      <a:pt x="56398" y="296648"/>
                      <a:pt x="56145" y="215502"/>
                    </a:cubicBezTo>
                    <a:cubicBezTo>
                      <a:pt x="55896" y="135771"/>
                      <a:pt x="36003" y="60825"/>
                      <a:pt x="32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tIns="0" rIns="0" bIns="0" anchor="ctr">
                <a:normAutofit/>
              </a:bodyPr>
              <a:lstStyle/>
              <a:p>
                <a:pPr>
                  <a:defRPr/>
                </a:pPr>
                <a:r>
                  <a:rPr lang="zh-CN" altLang="en-US" sz="13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汽车销售</a:t>
                </a:r>
              </a:p>
            </p:txBody>
          </p:sp>
          <p:cxnSp>
            <p:nvCxnSpPr>
              <p:cNvPr id="26" name="直接箭头连接符 25"/>
              <p:cNvCxnSpPr/>
              <p:nvPr/>
            </p:nvCxnSpPr>
            <p:spPr>
              <a:xfrm>
                <a:off x="3095960" y="2054235"/>
                <a:ext cx="396000" cy="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接连接符 23"/>
            <p:cNvCxnSpPr/>
            <p:nvPr/>
          </p:nvCxnSpPr>
          <p:spPr>
            <a:xfrm>
              <a:off x="2699792" y="1810286"/>
              <a:ext cx="0" cy="576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87911" y="2798011"/>
            <a:ext cx="3240416" cy="617411"/>
            <a:chOff x="899592" y="2528121"/>
            <a:chExt cx="3240416" cy="617411"/>
          </a:xfrm>
        </p:grpSpPr>
        <p:sp>
          <p:nvSpPr>
            <p:cNvPr id="28" name="MH_SubTitle_1"/>
            <p:cNvSpPr/>
            <p:nvPr>
              <p:custDataLst>
                <p:tags r:id="rId8"/>
              </p:custDataLst>
            </p:nvPr>
          </p:nvSpPr>
          <p:spPr>
            <a:xfrm>
              <a:off x="2295260" y="2639037"/>
              <a:ext cx="1302480" cy="362479"/>
            </a:xfrm>
            <a:custGeom>
              <a:avLst/>
              <a:gdLst/>
              <a:ahLst/>
              <a:cxnLst/>
              <a:rect l="l" t="t" r="r" b="b"/>
              <a:pathLst>
                <a:path w="2699367" h="434975">
                  <a:moveTo>
                    <a:pt x="329" y="0"/>
                  </a:moveTo>
                  <a:lnTo>
                    <a:pt x="2699367" y="0"/>
                  </a:lnTo>
                  <a:lnTo>
                    <a:pt x="2699367" y="434975"/>
                  </a:lnTo>
                  <a:lnTo>
                    <a:pt x="0" y="434975"/>
                  </a:lnTo>
                  <a:cubicBezTo>
                    <a:pt x="36271" y="373056"/>
                    <a:pt x="56398" y="296648"/>
                    <a:pt x="56145" y="215502"/>
                  </a:cubicBezTo>
                  <a:cubicBezTo>
                    <a:pt x="55896" y="135771"/>
                    <a:pt x="36003" y="60825"/>
                    <a:pt x="32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0" bIns="0" anchor="ctr">
              <a:normAutofit/>
            </a:bodyPr>
            <a:lstStyle/>
            <a:p>
              <a:pPr>
                <a:defRPr/>
              </a:pPr>
              <a:r>
                <a:rPr lang="zh-CN" altLang="en-US" sz="13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汽车机电维修</a:t>
              </a:r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3636008" y="2857500"/>
              <a:ext cx="50400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339752" y="2528121"/>
              <a:ext cx="0" cy="576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899592" y="2553062"/>
              <a:ext cx="1440160" cy="59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汽车各系统总成检测、诊断和维修；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汽车维修作业； 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43895" y="3629283"/>
            <a:ext cx="3816424" cy="936022"/>
            <a:chOff x="719520" y="3937701"/>
            <a:chExt cx="3816424" cy="936022"/>
          </a:xfrm>
        </p:grpSpPr>
        <p:sp>
          <p:nvSpPr>
            <p:cNvPr id="33" name="MH_SubTitle_1"/>
            <p:cNvSpPr/>
            <p:nvPr>
              <p:custDataLst>
                <p:tags r:id="rId7"/>
              </p:custDataLst>
            </p:nvPr>
          </p:nvSpPr>
          <p:spPr>
            <a:xfrm>
              <a:off x="2479440" y="4367229"/>
              <a:ext cx="1588504" cy="362479"/>
            </a:xfrm>
            <a:custGeom>
              <a:avLst/>
              <a:gdLst/>
              <a:ahLst/>
              <a:cxnLst/>
              <a:rect l="l" t="t" r="r" b="b"/>
              <a:pathLst>
                <a:path w="2699367" h="434975">
                  <a:moveTo>
                    <a:pt x="329" y="0"/>
                  </a:moveTo>
                  <a:lnTo>
                    <a:pt x="2699367" y="0"/>
                  </a:lnTo>
                  <a:lnTo>
                    <a:pt x="2699367" y="434975"/>
                  </a:lnTo>
                  <a:lnTo>
                    <a:pt x="0" y="434975"/>
                  </a:lnTo>
                  <a:cubicBezTo>
                    <a:pt x="36271" y="373056"/>
                    <a:pt x="56398" y="296648"/>
                    <a:pt x="56145" y="215502"/>
                  </a:cubicBezTo>
                  <a:cubicBezTo>
                    <a:pt x="55896" y="135771"/>
                    <a:pt x="36003" y="60825"/>
                    <a:pt x="32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288000" bIns="0" anchor="ctr">
              <a:normAutofit/>
            </a:bodyPr>
            <a:lstStyle/>
            <a:p>
              <a:pPr>
                <a:defRPr/>
              </a:pPr>
              <a:r>
                <a:rPr lang="zh-CN" altLang="en-US" sz="13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汽车保险理赔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067944" y="3937701"/>
              <a:ext cx="468000" cy="648000"/>
              <a:chOff x="8201163" y="4649765"/>
              <a:chExt cx="555284" cy="744386"/>
            </a:xfrm>
          </p:grpSpPr>
          <p:cxnSp>
            <p:nvCxnSpPr>
              <p:cNvPr id="43" name="直接箭头连接符 42"/>
              <p:cNvCxnSpPr/>
              <p:nvPr/>
            </p:nvCxnSpPr>
            <p:spPr>
              <a:xfrm flipV="1">
                <a:off x="8756447" y="4649765"/>
                <a:ext cx="0" cy="744386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8201163" y="5394143"/>
                <a:ext cx="555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直接连接符 40"/>
            <p:cNvCxnSpPr/>
            <p:nvPr/>
          </p:nvCxnSpPr>
          <p:spPr>
            <a:xfrm>
              <a:off x="2530885" y="4222621"/>
              <a:ext cx="0" cy="612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719520" y="4114541"/>
              <a:ext cx="1872208" cy="759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精通事故车查勘作业；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汽车维修诊断能力；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了解保险理赔知识和流程</a:t>
              </a: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事故车估损管理软件使用</a:t>
              </a: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19960" y="3701209"/>
            <a:ext cx="3600399" cy="1689090"/>
            <a:chOff x="1259632" y="3866524"/>
            <a:chExt cx="3600399" cy="1689090"/>
          </a:xfrm>
        </p:grpSpPr>
        <p:sp>
          <p:nvSpPr>
            <p:cNvPr id="46" name="MH_SubTitle_1"/>
            <p:cNvSpPr/>
            <p:nvPr>
              <p:custDataLst>
                <p:tags r:id="rId6"/>
              </p:custDataLst>
            </p:nvPr>
          </p:nvSpPr>
          <p:spPr>
            <a:xfrm>
              <a:off x="2915816" y="5031013"/>
              <a:ext cx="1584953" cy="362479"/>
            </a:xfrm>
            <a:custGeom>
              <a:avLst/>
              <a:gdLst/>
              <a:ahLst/>
              <a:cxnLst/>
              <a:rect l="l" t="t" r="r" b="b"/>
              <a:pathLst>
                <a:path w="2699367" h="434975">
                  <a:moveTo>
                    <a:pt x="329" y="0"/>
                  </a:moveTo>
                  <a:lnTo>
                    <a:pt x="2699367" y="0"/>
                  </a:lnTo>
                  <a:lnTo>
                    <a:pt x="2699367" y="434975"/>
                  </a:lnTo>
                  <a:lnTo>
                    <a:pt x="0" y="434975"/>
                  </a:lnTo>
                  <a:cubicBezTo>
                    <a:pt x="36271" y="373056"/>
                    <a:pt x="56398" y="296648"/>
                    <a:pt x="56145" y="215502"/>
                  </a:cubicBezTo>
                  <a:cubicBezTo>
                    <a:pt x="55896" y="135771"/>
                    <a:pt x="36003" y="60825"/>
                    <a:pt x="32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288000" bIns="0" anchor="ctr">
              <a:normAutofit/>
            </a:bodyPr>
            <a:lstStyle/>
            <a:p>
              <a:r>
                <a:rPr lang="zh-CN" altLang="en-US" sz="13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汽车配件管理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500031" y="3866524"/>
              <a:ext cx="360000" cy="1328058"/>
              <a:chOff x="7812737" y="4762997"/>
              <a:chExt cx="950950" cy="631147"/>
            </a:xfrm>
          </p:grpSpPr>
          <p:cxnSp>
            <p:nvCxnSpPr>
              <p:cNvPr id="50" name="直接箭头连接符 49"/>
              <p:cNvCxnSpPr/>
              <p:nvPr/>
            </p:nvCxnSpPr>
            <p:spPr>
              <a:xfrm flipV="1">
                <a:off x="8744380" y="4762997"/>
                <a:ext cx="0" cy="631147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flipH="1">
                <a:off x="7812737" y="5394143"/>
                <a:ext cx="9509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/>
            <p:nvPr/>
          </p:nvCxnSpPr>
          <p:spPr>
            <a:xfrm>
              <a:off x="2915816" y="4979614"/>
              <a:ext cx="0" cy="576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1259632" y="4929326"/>
              <a:ext cx="1728192" cy="59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沟通协调</a:t>
              </a: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配件管理软件操作；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r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纯正配件的鉴别能力</a:t>
              </a: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836383" y="3701209"/>
            <a:ext cx="4536504" cy="1728192"/>
            <a:chOff x="5004052" y="3866524"/>
            <a:chExt cx="4536504" cy="1728192"/>
          </a:xfrm>
        </p:grpSpPr>
        <p:grpSp>
          <p:nvGrpSpPr>
            <p:cNvPr id="54" name="组合 53"/>
            <p:cNvGrpSpPr/>
            <p:nvPr/>
          </p:nvGrpSpPr>
          <p:grpSpPr>
            <a:xfrm>
              <a:off x="5004052" y="3866524"/>
              <a:ext cx="360000" cy="1328058"/>
              <a:chOff x="8741535" y="4762997"/>
              <a:chExt cx="950948" cy="631147"/>
            </a:xfrm>
          </p:grpSpPr>
          <p:cxnSp>
            <p:nvCxnSpPr>
              <p:cNvPr id="58" name="直接箭头连接符 57"/>
              <p:cNvCxnSpPr/>
              <p:nvPr/>
            </p:nvCxnSpPr>
            <p:spPr>
              <a:xfrm flipV="1">
                <a:off x="8744380" y="4762997"/>
                <a:ext cx="0" cy="631147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flipH="1">
                <a:off x="8741535" y="5394143"/>
                <a:ext cx="95094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矩形 54"/>
            <p:cNvSpPr/>
            <p:nvPr/>
          </p:nvSpPr>
          <p:spPr>
            <a:xfrm>
              <a:off x="6660236" y="4835534"/>
              <a:ext cx="2880320" cy="759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汽车各大系统类型、拆装方法；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钣金修整技术；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汽车典型零部件的修复方法； 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零部件修理和总成维修技术标准；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MH_SubTitle_1"/>
            <p:cNvSpPr/>
            <p:nvPr>
              <p:custDataLst>
                <p:tags r:id="rId5"/>
              </p:custDataLst>
            </p:nvPr>
          </p:nvSpPr>
          <p:spPr>
            <a:xfrm>
              <a:off x="5292083" y="5015301"/>
              <a:ext cx="1338597" cy="362479"/>
            </a:xfrm>
            <a:custGeom>
              <a:avLst/>
              <a:gdLst/>
              <a:ahLst/>
              <a:cxnLst/>
              <a:rect l="l" t="t" r="r" b="b"/>
              <a:pathLst>
                <a:path w="2699367" h="434975">
                  <a:moveTo>
                    <a:pt x="329" y="0"/>
                  </a:moveTo>
                  <a:lnTo>
                    <a:pt x="2699367" y="0"/>
                  </a:lnTo>
                  <a:lnTo>
                    <a:pt x="2699367" y="434975"/>
                  </a:lnTo>
                  <a:lnTo>
                    <a:pt x="0" y="434975"/>
                  </a:lnTo>
                  <a:cubicBezTo>
                    <a:pt x="36271" y="373056"/>
                    <a:pt x="56398" y="296648"/>
                    <a:pt x="56145" y="215502"/>
                  </a:cubicBezTo>
                  <a:cubicBezTo>
                    <a:pt x="55896" y="135771"/>
                    <a:pt x="36003" y="60825"/>
                    <a:pt x="32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0" bIns="0" anchor="ctr">
              <a:normAutofit/>
            </a:bodyPr>
            <a:lstStyle/>
            <a:p>
              <a:pPr>
                <a:defRPr/>
              </a:pPr>
              <a:r>
                <a:rPr lang="zh-CN" altLang="en-US" sz="13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汽车钣金维修</a:t>
              </a: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6660236" y="4907606"/>
              <a:ext cx="0" cy="576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5145777" y="3590099"/>
            <a:ext cx="4155102" cy="975207"/>
            <a:chOff x="5313442" y="3828470"/>
            <a:chExt cx="4155102" cy="975207"/>
          </a:xfrm>
        </p:grpSpPr>
        <p:grpSp>
          <p:nvGrpSpPr>
            <p:cNvPr id="61" name="组合 60"/>
            <p:cNvGrpSpPr/>
            <p:nvPr/>
          </p:nvGrpSpPr>
          <p:grpSpPr>
            <a:xfrm>
              <a:off x="5313442" y="3828470"/>
              <a:ext cx="586396" cy="730581"/>
              <a:chOff x="8744380" y="4554892"/>
              <a:chExt cx="695761" cy="839251"/>
            </a:xfrm>
          </p:grpSpPr>
          <p:cxnSp>
            <p:nvCxnSpPr>
              <p:cNvPr id="65" name="直接箭头连接符 64"/>
              <p:cNvCxnSpPr/>
              <p:nvPr/>
            </p:nvCxnSpPr>
            <p:spPr>
              <a:xfrm flipV="1">
                <a:off x="8744380" y="4554892"/>
                <a:ext cx="0" cy="827097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H="1">
                <a:off x="8756715" y="5394143"/>
                <a:ext cx="68342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矩形 61"/>
            <p:cNvSpPr/>
            <p:nvPr/>
          </p:nvSpPr>
          <p:spPr>
            <a:xfrm>
              <a:off x="7092280" y="4044495"/>
              <a:ext cx="2376264" cy="759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保修设备的正确使用；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维修流程作业；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维修竣工质量检查；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生产、环境保护；</a:t>
              </a:r>
            </a:p>
          </p:txBody>
        </p:sp>
        <p:sp>
          <p:nvSpPr>
            <p:cNvPr id="63" name="MH_SubTitle_1"/>
            <p:cNvSpPr/>
            <p:nvPr>
              <p:custDataLst>
                <p:tags r:id="rId4"/>
              </p:custDataLst>
            </p:nvPr>
          </p:nvSpPr>
          <p:spPr>
            <a:xfrm>
              <a:off x="5724127" y="4367229"/>
              <a:ext cx="1388483" cy="362479"/>
            </a:xfrm>
            <a:custGeom>
              <a:avLst/>
              <a:gdLst/>
              <a:ahLst/>
              <a:cxnLst/>
              <a:rect l="l" t="t" r="r" b="b"/>
              <a:pathLst>
                <a:path w="2699367" h="434975">
                  <a:moveTo>
                    <a:pt x="329" y="0"/>
                  </a:moveTo>
                  <a:lnTo>
                    <a:pt x="2699367" y="0"/>
                  </a:lnTo>
                  <a:lnTo>
                    <a:pt x="2699367" y="434975"/>
                  </a:lnTo>
                  <a:lnTo>
                    <a:pt x="0" y="434975"/>
                  </a:lnTo>
                  <a:cubicBezTo>
                    <a:pt x="36271" y="373056"/>
                    <a:pt x="56398" y="296648"/>
                    <a:pt x="56145" y="215502"/>
                  </a:cubicBezTo>
                  <a:cubicBezTo>
                    <a:pt x="55896" y="135771"/>
                    <a:pt x="36003" y="60825"/>
                    <a:pt x="32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0" bIns="0" anchor="ctr">
              <a:normAutofit/>
            </a:bodyPr>
            <a:lstStyle/>
            <a:p>
              <a:pPr>
                <a:defRPr/>
              </a:pPr>
              <a:r>
                <a:rPr lang="zh-CN" altLang="en-US" sz="13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汽车喷涂维修</a:t>
              </a: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7112611" y="4116502"/>
              <a:ext cx="0" cy="612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5412447" y="2974933"/>
            <a:ext cx="3366352" cy="759182"/>
            <a:chOff x="5598136" y="2955776"/>
            <a:chExt cx="3366352" cy="759182"/>
          </a:xfrm>
        </p:grpSpPr>
        <p:sp>
          <p:nvSpPr>
            <p:cNvPr id="68" name="MH_SubTitle_1"/>
            <p:cNvSpPr/>
            <p:nvPr>
              <p:custDataLst>
                <p:tags r:id="rId3"/>
              </p:custDataLst>
            </p:nvPr>
          </p:nvSpPr>
          <p:spPr>
            <a:xfrm>
              <a:off x="5886167" y="3154128"/>
              <a:ext cx="1580521" cy="362479"/>
            </a:xfrm>
            <a:custGeom>
              <a:avLst/>
              <a:gdLst/>
              <a:ahLst/>
              <a:cxnLst/>
              <a:rect l="l" t="t" r="r" b="b"/>
              <a:pathLst>
                <a:path w="2699367" h="434975">
                  <a:moveTo>
                    <a:pt x="329" y="0"/>
                  </a:moveTo>
                  <a:lnTo>
                    <a:pt x="2699367" y="0"/>
                  </a:lnTo>
                  <a:lnTo>
                    <a:pt x="2699367" y="434975"/>
                  </a:lnTo>
                  <a:lnTo>
                    <a:pt x="0" y="434975"/>
                  </a:lnTo>
                  <a:cubicBezTo>
                    <a:pt x="36271" y="373056"/>
                    <a:pt x="56398" y="296648"/>
                    <a:pt x="56145" y="215502"/>
                  </a:cubicBezTo>
                  <a:cubicBezTo>
                    <a:pt x="55896" y="135771"/>
                    <a:pt x="36003" y="60825"/>
                    <a:pt x="32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0" bIns="0" anchor="ctr">
              <a:normAutofit/>
            </a:bodyPr>
            <a:lstStyle/>
            <a:p>
              <a:pPr>
                <a:defRPr/>
              </a:pPr>
              <a:r>
                <a:rPr lang="zh-CN" altLang="en-US" sz="13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汽车装潢与美容</a:t>
              </a:r>
            </a:p>
          </p:txBody>
        </p:sp>
        <p:cxnSp>
          <p:nvCxnSpPr>
            <p:cNvPr id="69" name="直接箭头连接符 68"/>
            <p:cNvCxnSpPr/>
            <p:nvPr/>
          </p:nvCxnSpPr>
          <p:spPr>
            <a:xfrm flipH="1">
              <a:off x="5598136" y="3335367"/>
              <a:ext cx="32400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463286" y="2955776"/>
              <a:ext cx="1501202" cy="759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美容设备的正确使用；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美容流程作业；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维修竣工质量检查；</a:t>
              </a:r>
              <a:endParaRPr lang="en-US" altLang="zh-CN" sz="10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ts val="13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生产、环境保护；</a:t>
              </a:r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7466689" y="2994942"/>
              <a:ext cx="0" cy="576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4692367" y="1213835"/>
            <a:ext cx="4104456" cy="795142"/>
            <a:chOff x="4499992" y="1378238"/>
            <a:chExt cx="4104456" cy="795142"/>
          </a:xfrm>
        </p:grpSpPr>
        <p:grpSp>
          <p:nvGrpSpPr>
            <p:cNvPr id="73" name="组合 72"/>
            <p:cNvGrpSpPr/>
            <p:nvPr/>
          </p:nvGrpSpPr>
          <p:grpSpPr>
            <a:xfrm>
              <a:off x="4499992" y="1378238"/>
              <a:ext cx="4104456" cy="795142"/>
              <a:chOff x="5328128" y="1777380"/>
              <a:chExt cx="4104456" cy="795142"/>
            </a:xfrm>
          </p:grpSpPr>
          <p:sp>
            <p:nvSpPr>
              <p:cNvPr id="75" name="MH_SubTitle_1"/>
              <p:cNvSpPr/>
              <p:nvPr>
                <p:custDataLst>
                  <p:tags r:id="rId2"/>
                </p:custDataLst>
              </p:nvPr>
            </p:nvSpPr>
            <p:spPr>
              <a:xfrm>
                <a:off x="5688168" y="1975732"/>
                <a:ext cx="1368148" cy="362479"/>
              </a:xfrm>
              <a:custGeom>
                <a:avLst/>
                <a:gdLst/>
                <a:ahLst/>
                <a:cxnLst/>
                <a:rect l="l" t="t" r="r" b="b"/>
                <a:pathLst>
                  <a:path w="2699367" h="434975">
                    <a:moveTo>
                      <a:pt x="329" y="0"/>
                    </a:moveTo>
                    <a:lnTo>
                      <a:pt x="2699367" y="0"/>
                    </a:lnTo>
                    <a:lnTo>
                      <a:pt x="2699367" y="434975"/>
                    </a:lnTo>
                    <a:lnTo>
                      <a:pt x="0" y="434975"/>
                    </a:lnTo>
                    <a:cubicBezTo>
                      <a:pt x="36271" y="373056"/>
                      <a:pt x="56398" y="296648"/>
                      <a:pt x="56145" y="215502"/>
                    </a:cubicBezTo>
                    <a:cubicBezTo>
                      <a:pt x="55896" y="135771"/>
                      <a:pt x="36003" y="60825"/>
                      <a:pt x="329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tIns="0" rIns="0" bIns="0" anchor="ctr">
                <a:normAutofit/>
              </a:bodyPr>
              <a:lstStyle/>
              <a:p>
                <a:pPr>
                  <a:defRPr/>
                </a:pPr>
                <a:r>
                  <a:rPr lang="zh-CN" altLang="en-US" sz="13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汽车装配检测</a:t>
                </a:r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7056320" y="1849452"/>
                <a:ext cx="0" cy="576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矩形 76"/>
              <p:cNvSpPr/>
              <p:nvPr/>
            </p:nvSpPr>
            <p:spPr>
              <a:xfrm>
                <a:off x="7056320" y="1777380"/>
                <a:ext cx="2376264" cy="759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ts val="13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熟练掌握设备的操作技能；</a:t>
                </a:r>
                <a:endParaRPr lang="en-US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lnSpc>
                    <a:spcPts val="13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了解有关</a:t>
                </a:r>
                <a:r>
                  <a:rPr lang="en-US" altLang="zh-CN" sz="1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ISO9000</a:t>
                </a:r>
                <a:r>
                  <a:rPr lang="zh-CN" altLang="en-US" sz="1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质量体系；</a:t>
                </a:r>
                <a:endParaRPr lang="en-US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lnSpc>
                    <a:spcPts val="13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熟悉车辆基本构造与配件知识；</a:t>
                </a:r>
                <a:endParaRPr lang="en-US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lnSpc>
                    <a:spcPts val="13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工作责任心和团结协作精神；</a:t>
                </a:r>
                <a:endParaRPr lang="en-US" altLang="zh-CN" sz="10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8" name="直接箭头连接符 77"/>
              <p:cNvCxnSpPr/>
              <p:nvPr/>
            </p:nvCxnSpPr>
            <p:spPr>
              <a:xfrm rot="5400000">
                <a:off x="5130128" y="2374522"/>
                <a:ext cx="396000" cy="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接连接符 73"/>
            <p:cNvCxnSpPr/>
            <p:nvPr/>
          </p:nvCxnSpPr>
          <p:spPr>
            <a:xfrm flipH="1">
              <a:off x="4499992" y="1777380"/>
              <a:ext cx="39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>
            <a:off x="3175410" y="1276013"/>
            <a:ext cx="1950675" cy="313401"/>
            <a:chOff x="3643051" y="3533514"/>
            <a:chExt cx="1951768" cy="399542"/>
          </a:xfrm>
          <a:solidFill>
            <a:srgbClr val="FFFF00"/>
          </a:solidFill>
        </p:grpSpPr>
        <p:cxnSp>
          <p:nvCxnSpPr>
            <p:cNvPr id="82" name="直接连接符 81"/>
            <p:cNvCxnSpPr/>
            <p:nvPr/>
          </p:nvCxnSpPr>
          <p:spPr>
            <a:xfrm>
              <a:off x="4550382" y="3533514"/>
              <a:ext cx="965201" cy="280209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3643051" y="3533514"/>
              <a:ext cx="907331" cy="0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5436052" y="3783887"/>
              <a:ext cx="158767" cy="149169"/>
            </a:xfrm>
            <a:prstGeom prst="ellipse">
              <a:avLst/>
            </a:prstGeom>
            <a:grpFill/>
            <a:ln w="38100">
              <a:solidFill>
                <a:srgbClr val="92D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3173738" y="1260474"/>
            <a:ext cx="3076965" cy="1249505"/>
            <a:chOff x="3643051" y="3533514"/>
            <a:chExt cx="1951768" cy="399542"/>
          </a:xfrm>
          <a:solidFill>
            <a:srgbClr val="FFFF00"/>
          </a:solidFill>
        </p:grpSpPr>
        <p:cxnSp>
          <p:nvCxnSpPr>
            <p:cNvPr id="86" name="直接连接符 85"/>
            <p:cNvCxnSpPr>
              <a:endCxn id="88" idx="0"/>
            </p:cNvCxnSpPr>
            <p:nvPr/>
          </p:nvCxnSpPr>
          <p:spPr>
            <a:xfrm>
              <a:off x="4560666" y="3619989"/>
              <a:ext cx="994462" cy="273871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3643051" y="3533514"/>
              <a:ext cx="917615" cy="86475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5515436" y="3893860"/>
              <a:ext cx="79383" cy="39196"/>
            </a:xfrm>
            <a:prstGeom prst="ellipse">
              <a:avLst/>
            </a:prstGeom>
            <a:grpFill/>
            <a:ln w="38100">
              <a:solidFill>
                <a:srgbClr val="92D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TextBox 10"/>
          <p:cNvSpPr txBox="1"/>
          <p:nvPr/>
        </p:nvSpPr>
        <p:spPr>
          <a:xfrm>
            <a:off x="170116" y="1180386"/>
            <a:ext cx="27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汽车专业实训室组成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13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H_Text_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2209" y="915198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350143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1"/>
          <p:cNvSpPr>
            <a:spLocks noChangeArrowheads="1"/>
          </p:cNvSpPr>
          <p:nvPr/>
        </p:nvSpPr>
        <p:spPr bwMode="auto">
          <a:xfrm>
            <a:off x="467544" y="1440211"/>
            <a:ext cx="8064896" cy="41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8697" tIns="44348" rIns="88697" bIns="44348" anchor="ctr">
            <a:spAutoFit/>
          </a:bodyPr>
          <a:lstStyle>
            <a:lvl1pPr defTabSz="8858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1pPr>
            <a:lvl2pPr marL="742950" indent="-285750" defTabSz="8858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2pPr>
            <a:lvl3pPr marL="1143000" indent="-228600" defTabSz="8858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3pPr>
            <a:lvl4pPr marL="1600200" indent="-228600" defTabSz="8858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4pPr>
            <a:lvl5pPr marL="2057400" indent="-228600" defTabSz="8858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5pPr>
            <a:lvl6pPr marL="25146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6pPr>
            <a:lvl7pPr marL="29718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7pPr>
            <a:lvl8pPr marL="34290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8pPr>
            <a:lvl9pPr marL="38862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从岗位技能需求出发，科学设计汽车实训室建设、实训项目开发、实训师资匹配以及对应的社会培训。</a:t>
            </a:r>
          </a:p>
        </p:txBody>
      </p:sp>
      <p:grpSp>
        <p:nvGrpSpPr>
          <p:cNvPr id="90" name="组合 89"/>
          <p:cNvGrpSpPr/>
          <p:nvPr/>
        </p:nvGrpSpPr>
        <p:grpSpPr>
          <a:xfrm>
            <a:off x="467543" y="1944267"/>
            <a:ext cx="7776865" cy="3032371"/>
            <a:chOff x="611560" y="2129385"/>
            <a:chExt cx="7776865" cy="3032371"/>
          </a:xfrm>
        </p:grpSpPr>
        <p:grpSp>
          <p:nvGrpSpPr>
            <p:cNvPr id="91" name="组合 90"/>
            <p:cNvGrpSpPr/>
            <p:nvPr/>
          </p:nvGrpSpPr>
          <p:grpSpPr>
            <a:xfrm>
              <a:off x="611560" y="2129385"/>
              <a:ext cx="7776865" cy="3032371"/>
              <a:chOff x="163221" y="2338196"/>
              <a:chExt cx="10761942" cy="4575600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99602" y="2338196"/>
                <a:ext cx="10525561" cy="45756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163221" y="2580841"/>
                <a:ext cx="507067" cy="4020206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600" b="1" spc="257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汽车实训体系总体规划</a:t>
                </a:r>
                <a:endParaRPr lang="zh-CN" altLang="en-US" sz="1600" b="1" spc="25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" name="MH_SubTitle_1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468920" y="2909300"/>
              <a:ext cx="309939" cy="308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汽车发动机实训室</a:t>
              </a:r>
            </a:p>
          </p:txBody>
        </p:sp>
        <p:sp>
          <p:nvSpPr>
            <p:cNvPr id="93" name="MH_SubTitle_2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020272" y="2909300"/>
              <a:ext cx="432048" cy="308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汽车喷漆实训室</a:t>
              </a:r>
            </a:p>
          </p:txBody>
        </p:sp>
        <p:sp>
          <p:nvSpPr>
            <p:cNvPr id="94" name="MH_SubTitle_3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372200" y="2909300"/>
              <a:ext cx="288032" cy="308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汽车钣金实训室</a:t>
              </a:r>
            </a:p>
          </p:txBody>
        </p:sp>
        <p:sp>
          <p:nvSpPr>
            <p:cNvPr id="95" name="MH_SubTitle_4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52120" y="2909300"/>
              <a:ext cx="288032" cy="308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汽车美容实训室</a:t>
              </a:r>
            </a:p>
          </p:txBody>
        </p:sp>
        <p:sp>
          <p:nvSpPr>
            <p:cNvPr id="96" name="MH_SubTitle_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171671" y="2909300"/>
              <a:ext cx="360040" cy="308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汽车底盘实训室</a:t>
              </a:r>
            </a:p>
          </p:txBody>
        </p:sp>
        <p:sp>
          <p:nvSpPr>
            <p:cNvPr id="97" name="MH_SubTitle_6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886158" y="2909300"/>
              <a:ext cx="432048" cy="308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汽车空调实训室</a:t>
              </a:r>
            </a:p>
          </p:txBody>
        </p:sp>
        <p:sp>
          <p:nvSpPr>
            <p:cNvPr id="98" name="MH_SubTitle_7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563888" y="2909300"/>
              <a:ext cx="432048" cy="308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汽车电气实训室</a:t>
              </a:r>
            </a:p>
          </p:txBody>
        </p:sp>
        <p:sp>
          <p:nvSpPr>
            <p:cNvPr id="99" name="MH_SubTitle_8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283968" y="2909300"/>
              <a:ext cx="360040" cy="308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汽车变速器实训室</a:t>
              </a:r>
            </a:p>
          </p:txBody>
        </p:sp>
        <p:sp>
          <p:nvSpPr>
            <p:cNvPr id="100" name="MH_SubTitle_9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004048" y="2909300"/>
              <a:ext cx="360040" cy="308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汽车整车实训室</a:t>
              </a:r>
            </a:p>
          </p:txBody>
        </p:sp>
        <p:sp>
          <p:nvSpPr>
            <p:cNvPr id="101" name="MH_SubTitle_2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740352" y="2909300"/>
              <a:ext cx="432048" cy="308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新能源汽车实训室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MH_Other_2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475825" y="2533021"/>
              <a:ext cx="365125" cy="304271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hangingPunct="1">
                <a:buFont typeface="Arial" charset="0"/>
                <a:buNone/>
              </a:pPr>
              <a:r>
                <a:rPr lang="en-US" altLang="zh-CN" sz="1100" b="1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03" name="MH_Other_2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850" y="2533021"/>
              <a:ext cx="365125" cy="304271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2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hangingPunct="1">
                <a:buFont typeface="Arial" charset="0"/>
                <a:buNone/>
              </a:pPr>
              <a:r>
                <a:rPr lang="en-US" altLang="zh-CN" sz="1100" b="1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04" name="MH_Other_2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909080" y="2533021"/>
              <a:ext cx="365125" cy="304271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3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1100" b="1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105" name="MH_Other_23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557152" y="2533021"/>
              <a:ext cx="365125" cy="304271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1100" b="1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106" name="MH_Other_24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277232" y="2533021"/>
              <a:ext cx="365125" cy="304271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 b="1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107" name="MH_Other_25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997312" y="2533021"/>
              <a:ext cx="365125" cy="304271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2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hangingPunct="1">
                <a:buFont typeface="Arial" charset="0"/>
                <a:buNone/>
              </a:pPr>
              <a:r>
                <a:rPr lang="en-US" altLang="zh-CN" sz="1100" b="1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</a:p>
          </p:txBody>
        </p:sp>
        <p:sp>
          <p:nvSpPr>
            <p:cNvPr id="108" name="MH_Other_2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645384" y="2533021"/>
              <a:ext cx="365125" cy="304271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3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1100" b="1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</a:p>
          </p:txBody>
        </p:sp>
        <p:sp>
          <p:nvSpPr>
            <p:cNvPr id="109" name="MH_Other_27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365464" y="2533021"/>
              <a:ext cx="365125" cy="304271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4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1100" b="1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</a:p>
          </p:txBody>
        </p:sp>
        <p:sp>
          <p:nvSpPr>
            <p:cNvPr id="110" name="MH_Other_28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7013536" y="2533021"/>
              <a:ext cx="365125" cy="304271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hangingPunct="1">
                <a:buFont typeface="Arial" charset="0"/>
                <a:buNone/>
              </a:pPr>
              <a:r>
                <a:rPr lang="en-US" altLang="zh-CN" sz="1100" b="1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</a:p>
          </p:txBody>
        </p:sp>
        <p:sp>
          <p:nvSpPr>
            <p:cNvPr id="111" name="MH_Other_24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7728531" y="2533021"/>
              <a:ext cx="365125" cy="304271"/>
            </a:xfrm>
            <a:prstGeom prst="ellipse">
              <a:avLst/>
            </a:prstGeom>
            <a:solidFill>
              <a:srgbClr val="FFFFFF"/>
            </a:solidFill>
            <a:ln w="8890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 b="1" dirty="0" smtClean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altLang="zh-CN" sz="1100" b="1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6" name="矩形 115"/>
          <p:cNvSpPr/>
          <p:nvPr/>
        </p:nvSpPr>
        <p:spPr>
          <a:xfrm>
            <a:off x="1115616" y="2232299"/>
            <a:ext cx="7056784" cy="49188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10"/>
          <p:cNvSpPr txBox="1"/>
          <p:nvPr/>
        </p:nvSpPr>
        <p:spPr>
          <a:xfrm>
            <a:off x="153233" y="604506"/>
            <a:ext cx="330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汽车专业实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训体系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总体规划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06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H_Text_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2209" y="915198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350143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57308" y="1201317"/>
            <a:ext cx="7066681" cy="4058644"/>
            <a:chOff x="1590585" y="1731567"/>
            <a:chExt cx="6633404" cy="3528393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585" y="3528317"/>
              <a:ext cx="3250308" cy="1731643"/>
            </a:xfrm>
            <a:prstGeom prst="rect">
              <a:avLst/>
            </a:prstGeom>
          </p:spPr>
        </p:pic>
        <p:pic>
          <p:nvPicPr>
            <p:cNvPr id="73" name="Picture 2" descr="E:\2015谭志友－GTA\效果图申请表\西安 万通VR虚拟教学体验厅水印051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347" y="3528317"/>
              <a:ext cx="3334642" cy="173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3" descr="E:\2015谭志友－GTA\效果图申请表\Q-汽车专业\长沙汽车营销实训室角度二 (1)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347" y="1731567"/>
              <a:ext cx="3334642" cy="173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E:\2015谭志友－GTA\效果图申请表\Q-汽车专业\长沙汽车营销实训室角度二 (2)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585" y="1731567"/>
              <a:ext cx="3263468" cy="173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0"/>
          <p:cNvSpPr txBox="1"/>
          <p:nvPr/>
        </p:nvSpPr>
        <p:spPr>
          <a:xfrm>
            <a:off x="117982" y="578201"/>
            <a:ext cx="27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汽车专业实训室案例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3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H_Text_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2209" y="915198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339961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H_Other_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3312" y="625252"/>
            <a:ext cx="3890308" cy="49216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（三）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实训课程资源与教学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Rectangle 1"/>
          <p:cNvSpPr>
            <a:spLocks noChangeArrowheads="1"/>
          </p:cNvSpPr>
          <p:nvPr/>
        </p:nvSpPr>
        <p:spPr bwMode="auto">
          <a:xfrm>
            <a:off x="448089" y="1489257"/>
            <a:ext cx="8163771" cy="167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8697" tIns="44348" rIns="88697" bIns="44348" anchor="ctr">
            <a:spAutoFit/>
          </a:bodyPr>
          <a:lstStyle>
            <a:lvl1pPr defTabSz="8858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1pPr>
            <a:lvl2pPr marL="742950" indent="-285750" defTabSz="8858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2pPr>
            <a:lvl3pPr marL="1143000" indent="-228600" defTabSz="8858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3pPr>
            <a:lvl4pPr marL="1600200" indent="-228600" defTabSz="8858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4pPr>
            <a:lvl5pPr marL="2057400" indent="-228600" defTabSz="8858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5pPr>
            <a:lvl6pPr marL="25146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6pPr>
            <a:lvl7pPr marL="29718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7pPr>
            <a:lvl8pPr marL="34290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8pPr>
            <a:lvl9pPr marL="3886200" indent="-228600" defTabSz="8858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  <a:sym typeface="MS PGothic" pitchFamily="34" charset="-128"/>
              </a:defRPr>
            </a:lvl9pPr>
          </a:lstStyle>
          <a:p>
            <a:pPr marL="285750" indent="-285750" eaLnBrk="1" fontAlgn="ctr" hangingPunct="1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主要实训软件：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数字化汽车在线教学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虚拟拆装仿真教学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泰安多功能整车故障诊断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285750" indent="-285750" eaLnBrk="1" fontAlgn="ctr" hangingPunct="1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教学产品资源包：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整车构造资源库系统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汽车发动机教学资源库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汽车底盘教学资源库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汽车空调教学资源库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汽车电气教学资源库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汽车电工电子教学资源库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汽车钣金教学资源库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汽车喷漆教学资源库汽车美容教学资源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Picture 3" descr="截图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1" y="3226958"/>
            <a:ext cx="2162079" cy="1687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72" y="3226957"/>
            <a:ext cx="2750016" cy="1687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5374" y="4996342"/>
            <a:ext cx="2016149" cy="30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数字化汽车在线教学平台</a:t>
            </a:r>
          </a:p>
        </p:txBody>
      </p:sp>
      <p:sp>
        <p:nvSpPr>
          <p:cNvPr id="46" name="MH_SubTitle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944937" y="4997532"/>
            <a:ext cx="2257367" cy="30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虚拟拆装仿真教学软件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608010" y="3226959"/>
            <a:ext cx="3306590" cy="1924694"/>
            <a:chOff x="956440" y="1689940"/>
            <a:chExt cx="6584240" cy="3954894"/>
          </a:xfrm>
        </p:grpSpPr>
        <p:grpSp>
          <p:nvGrpSpPr>
            <p:cNvPr id="48" name="组合 47"/>
            <p:cNvGrpSpPr/>
            <p:nvPr/>
          </p:nvGrpSpPr>
          <p:grpSpPr>
            <a:xfrm>
              <a:off x="956440" y="1689940"/>
              <a:ext cx="6584240" cy="3954894"/>
              <a:chOff x="862517" y="1393160"/>
              <a:chExt cx="7558993" cy="4127358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862517" y="1393160"/>
                <a:ext cx="7558993" cy="3505664"/>
                <a:chOff x="1186399" y="1895563"/>
                <a:chExt cx="6697969" cy="3981709"/>
              </a:xfrm>
            </p:grpSpPr>
            <p:grpSp>
              <p:nvGrpSpPr>
                <p:cNvPr id="55" name="组合 54"/>
                <p:cNvGrpSpPr/>
                <p:nvPr/>
              </p:nvGrpSpPr>
              <p:grpSpPr>
                <a:xfrm>
                  <a:off x="1186399" y="3701190"/>
                  <a:ext cx="6697969" cy="2176082"/>
                  <a:chOff x="1762463" y="3444842"/>
                  <a:chExt cx="5689857" cy="2176082"/>
                </a:xfr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67" name="椭圆 66"/>
                  <p:cNvSpPr/>
                  <p:nvPr/>
                </p:nvSpPr>
                <p:spPr>
                  <a:xfrm>
                    <a:off x="1762463" y="3573016"/>
                    <a:ext cx="5688632" cy="2047908"/>
                  </a:xfrm>
                  <a:prstGeom prst="ellipse">
                    <a:avLst/>
                  </a:prstGeom>
                  <a:gradFill flip="none" rotWithShape="1">
                    <a:gsLst>
                      <a:gs pos="91000">
                        <a:sysClr val="window" lastClr="FFFFFF">
                          <a:lumMod val="75000"/>
                        </a:sysClr>
                      </a:gs>
                      <a:gs pos="0">
                        <a:srgbClr val="60A929">
                          <a:alpha val="0"/>
                        </a:srgbClr>
                      </a:gs>
                      <a:gs pos="69000">
                        <a:sysClr val="window" lastClr="FFFFFF">
                          <a:lumMod val="50000"/>
                        </a:sysClr>
                      </a:gs>
                    </a:gsLst>
                    <a:lin ang="5400000" scaled="1"/>
                    <a:tileRect/>
                  </a:gradFill>
                  <a:ln w="12700" cap="flat" cmpd="sng" algn="ctr">
                    <a:solidFill>
                      <a:sysClr val="window" lastClr="FFFFFF">
                        <a:lumMod val="50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zh-CN" altLang="en-US" sz="1350" kern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1763688" y="3444842"/>
                    <a:ext cx="5688632" cy="2047908"/>
                  </a:xfrm>
                  <a:prstGeom prst="ellipse">
                    <a:avLst/>
                  </a:prstGeom>
                  <a:gradFill flip="none" rotWithShape="1">
                    <a:gsLst>
                      <a:gs pos="3000">
                        <a:srgbClr val="60A929">
                          <a:alpha val="0"/>
                        </a:srgbClr>
                      </a:gs>
                      <a:gs pos="72000">
                        <a:sysClr val="window" lastClr="FFFFFF"/>
                      </a:gs>
                    </a:gsLst>
                    <a:lin ang="540000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zh-CN" altLang="en-US" sz="1350" kern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56" name="矩形 55"/>
                <p:cNvSpPr/>
                <p:nvPr/>
              </p:nvSpPr>
              <p:spPr>
                <a:xfrm>
                  <a:off x="1619672" y="1914645"/>
                  <a:ext cx="2520280" cy="2880320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rgbClr val="FFC000"/>
                    </a:gs>
                    <a:gs pos="7000">
                      <a:srgbClr val="FB4B05"/>
                    </a:gs>
                  </a:gsLst>
                  <a:lin ang="10800000" scaled="1"/>
                  <a:tileRect/>
                </a:gradFill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zh-CN" altLang="en-US" sz="1500" kern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矩形 6"/>
                <p:cNvSpPr/>
                <p:nvPr/>
              </p:nvSpPr>
              <p:spPr>
                <a:xfrm>
                  <a:off x="3509690" y="1926220"/>
                  <a:ext cx="653412" cy="3005082"/>
                </a:xfrm>
                <a:custGeom>
                  <a:avLst/>
                  <a:gdLst>
                    <a:gd name="connsiteX0" fmla="*/ 0 w 653412"/>
                    <a:gd name="connsiteY0" fmla="*/ 0 h 2880320"/>
                    <a:gd name="connsiteX1" fmla="*/ 653412 w 653412"/>
                    <a:gd name="connsiteY1" fmla="*/ 0 h 2880320"/>
                    <a:gd name="connsiteX2" fmla="*/ 653412 w 653412"/>
                    <a:gd name="connsiteY2" fmla="*/ 2880320 h 2880320"/>
                    <a:gd name="connsiteX3" fmla="*/ 0 w 653412"/>
                    <a:gd name="connsiteY3" fmla="*/ 2880320 h 2880320"/>
                    <a:gd name="connsiteX4" fmla="*/ 0 w 653412"/>
                    <a:gd name="connsiteY4" fmla="*/ 0 h 2880320"/>
                    <a:gd name="connsiteX0" fmla="*/ 0 w 653412"/>
                    <a:gd name="connsiteY0" fmla="*/ 196770 h 3077090"/>
                    <a:gd name="connsiteX1" fmla="*/ 641838 w 653412"/>
                    <a:gd name="connsiteY1" fmla="*/ 0 h 3077090"/>
                    <a:gd name="connsiteX2" fmla="*/ 653412 w 653412"/>
                    <a:gd name="connsiteY2" fmla="*/ 3077090 h 3077090"/>
                    <a:gd name="connsiteX3" fmla="*/ 0 w 653412"/>
                    <a:gd name="connsiteY3" fmla="*/ 3077090 h 3077090"/>
                    <a:gd name="connsiteX4" fmla="*/ 0 w 653412"/>
                    <a:gd name="connsiteY4" fmla="*/ 196770 h 307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3412" h="3077090">
                      <a:moveTo>
                        <a:pt x="0" y="196770"/>
                      </a:moveTo>
                      <a:lnTo>
                        <a:pt x="641838" y="0"/>
                      </a:lnTo>
                      <a:lnTo>
                        <a:pt x="653412" y="3077090"/>
                      </a:lnTo>
                      <a:lnTo>
                        <a:pt x="0" y="3077090"/>
                      </a:lnTo>
                      <a:lnTo>
                        <a:pt x="0" y="196770"/>
                      </a:lnTo>
                      <a:close/>
                    </a:path>
                  </a:pathLst>
                </a:custGeom>
                <a:solidFill>
                  <a:srgbClr val="9BBB59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zh-CN" altLang="en-US" sz="1350" kern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4944727" y="1914645"/>
                  <a:ext cx="2520280" cy="2880320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rgbClr val="F4EE00"/>
                    </a:gs>
                    <a:gs pos="20000">
                      <a:srgbClr val="DAA600"/>
                    </a:gs>
                  </a:gsLst>
                  <a:lin ang="0" scaled="1"/>
                  <a:tileRect/>
                </a:gradFill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zh-CN" altLang="en-US" sz="1500" kern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矩形 6"/>
                <p:cNvSpPr/>
                <p:nvPr/>
              </p:nvSpPr>
              <p:spPr>
                <a:xfrm flipH="1">
                  <a:off x="4944727" y="1926220"/>
                  <a:ext cx="653412" cy="3005082"/>
                </a:xfrm>
                <a:custGeom>
                  <a:avLst/>
                  <a:gdLst>
                    <a:gd name="connsiteX0" fmla="*/ 0 w 653412"/>
                    <a:gd name="connsiteY0" fmla="*/ 0 h 2880320"/>
                    <a:gd name="connsiteX1" fmla="*/ 653412 w 653412"/>
                    <a:gd name="connsiteY1" fmla="*/ 0 h 2880320"/>
                    <a:gd name="connsiteX2" fmla="*/ 653412 w 653412"/>
                    <a:gd name="connsiteY2" fmla="*/ 2880320 h 2880320"/>
                    <a:gd name="connsiteX3" fmla="*/ 0 w 653412"/>
                    <a:gd name="connsiteY3" fmla="*/ 2880320 h 2880320"/>
                    <a:gd name="connsiteX4" fmla="*/ 0 w 653412"/>
                    <a:gd name="connsiteY4" fmla="*/ 0 h 2880320"/>
                    <a:gd name="connsiteX0" fmla="*/ 0 w 653412"/>
                    <a:gd name="connsiteY0" fmla="*/ 196770 h 3077090"/>
                    <a:gd name="connsiteX1" fmla="*/ 641838 w 653412"/>
                    <a:gd name="connsiteY1" fmla="*/ 0 h 3077090"/>
                    <a:gd name="connsiteX2" fmla="*/ 653412 w 653412"/>
                    <a:gd name="connsiteY2" fmla="*/ 3077090 h 3077090"/>
                    <a:gd name="connsiteX3" fmla="*/ 0 w 653412"/>
                    <a:gd name="connsiteY3" fmla="*/ 3077090 h 3077090"/>
                    <a:gd name="connsiteX4" fmla="*/ 0 w 653412"/>
                    <a:gd name="connsiteY4" fmla="*/ 196770 h 307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3412" h="3077090">
                      <a:moveTo>
                        <a:pt x="0" y="196770"/>
                      </a:moveTo>
                      <a:lnTo>
                        <a:pt x="641838" y="0"/>
                      </a:lnTo>
                      <a:lnTo>
                        <a:pt x="653412" y="3077090"/>
                      </a:lnTo>
                      <a:lnTo>
                        <a:pt x="0" y="3077090"/>
                      </a:lnTo>
                      <a:lnTo>
                        <a:pt x="0" y="196770"/>
                      </a:lnTo>
                      <a:close/>
                    </a:path>
                  </a:pathLst>
                </a:custGeom>
                <a:solidFill>
                  <a:srgbClr val="9BBB59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zh-CN" altLang="en-US" sz="1350" kern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3491770" y="2132856"/>
                  <a:ext cx="2111492" cy="2880320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rgbClr val="BED016"/>
                    </a:gs>
                    <a:gs pos="0">
                      <a:srgbClr val="8CA414"/>
                    </a:gs>
                  </a:gsLst>
                  <a:lin ang="10800000" scaled="1"/>
                  <a:tileRect/>
                </a:gradFill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zh-CN" altLang="en-US" sz="1500" kern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61" name="直接连接符 60"/>
                <p:cNvCxnSpPr/>
                <p:nvPr/>
              </p:nvCxnSpPr>
              <p:spPr>
                <a:xfrm>
                  <a:off x="1737518" y="2535482"/>
                  <a:ext cx="1720492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ysDash"/>
                </a:ln>
                <a:effectLst/>
              </p:spPr>
            </p:cxnSp>
            <p:sp>
              <p:nvSpPr>
                <p:cNvPr id="62" name="TextBox 55"/>
                <p:cNvSpPr txBox="1"/>
                <p:nvPr/>
              </p:nvSpPr>
              <p:spPr>
                <a:xfrm>
                  <a:off x="1702313" y="1895563"/>
                  <a:ext cx="1753611" cy="771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zh-CN" altLang="en-US" sz="1350" b="1" kern="0" dirty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校本教材</a:t>
                  </a:r>
                </a:p>
              </p:txBody>
            </p:sp>
            <p:cxnSp>
              <p:nvCxnSpPr>
                <p:cNvPr id="63" name="直接连接符 62"/>
                <p:cNvCxnSpPr/>
                <p:nvPr/>
              </p:nvCxnSpPr>
              <p:spPr>
                <a:xfrm>
                  <a:off x="3791487" y="2754871"/>
                  <a:ext cx="151216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ysDash"/>
                </a:ln>
                <a:effectLst/>
              </p:spPr>
            </p:cxnSp>
            <p:sp>
              <p:nvSpPr>
                <p:cNvPr id="64" name="TextBox 57"/>
                <p:cNvSpPr txBox="1"/>
                <p:nvPr/>
              </p:nvSpPr>
              <p:spPr>
                <a:xfrm>
                  <a:off x="3591027" y="2140114"/>
                  <a:ext cx="1753611" cy="600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zh-CN" altLang="en-US" sz="1350" b="1" kern="0" dirty="0">
                      <a:solidFill>
                        <a:sysClr val="window" lastClr="FFFFFF"/>
                      </a:solidFill>
                      <a:latin typeface="微软雅黑" pitchFamily="34" charset="-122"/>
                      <a:ea typeface="微软雅黑" pitchFamily="34" charset="-122"/>
                    </a:rPr>
                    <a:t>教学</a:t>
                  </a:r>
                  <a:r>
                    <a:rPr lang="en-US" altLang="zh-CN" sz="1350" b="1" kern="0" dirty="0">
                      <a:solidFill>
                        <a:sysClr val="window" lastClr="FFFFFF"/>
                      </a:solidFill>
                      <a:latin typeface="微软雅黑" pitchFamily="34" charset="-122"/>
                      <a:ea typeface="微软雅黑" pitchFamily="34" charset="-122"/>
                    </a:rPr>
                    <a:t>PPT</a:t>
                  </a:r>
                </a:p>
              </p:txBody>
            </p:sp>
            <p:cxnSp>
              <p:nvCxnSpPr>
                <p:cNvPr id="65" name="直接连接符 64"/>
                <p:cNvCxnSpPr/>
                <p:nvPr/>
              </p:nvCxnSpPr>
              <p:spPr>
                <a:xfrm>
                  <a:off x="5662816" y="2572789"/>
                  <a:ext cx="166863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ysDash"/>
                </a:ln>
                <a:effectLst/>
              </p:spPr>
            </p:cxnSp>
            <p:sp>
              <p:nvSpPr>
                <p:cNvPr id="66" name="TextBox 59"/>
                <p:cNvSpPr txBox="1"/>
                <p:nvPr/>
              </p:nvSpPr>
              <p:spPr>
                <a:xfrm>
                  <a:off x="5749557" y="1968591"/>
                  <a:ext cx="1478305" cy="600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zh-CN" altLang="en-US" sz="1350" b="1" kern="0" dirty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微课</a:t>
                  </a:r>
                </a:p>
              </p:txBody>
            </p:sp>
          </p:grpSp>
          <p:sp>
            <p:nvSpPr>
              <p:cNvPr id="51" name="MH_Title_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804158" y="5106445"/>
                <a:ext cx="3421062" cy="414073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教学资源包</a:t>
                </a:r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6749" y="2088023"/>
                <a:ext cx="1999394" cy="1717834"/>
              </a:xfrm>
              <a:prstGeom prst="rect">
                <a:avLst/>
              </a:prstGeom>
            </p:spPr>
          </p:pic>
          <p:pic>
            <p:nvPicPr>
              <p:cNvPr id="54" name="图片 5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8065" y="2094514"/>
                <a:ext cx="1995763" cy="1576325"/>
              </a:xfrm>
              <a:prstGeom prst="rect">
                <a:avLst/>
              </a:prstGeom>
            </p:spPr>
          </p:pic>
        </p:grpSp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8941" y="2485143"/>
              <a:ext cx="2044329" cy="1387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1" name="矩形 70"/>
          <p:cNvSpPr/>
          <p:nvPr/>
        </p:nvSpPr>
        <p:spPr>
          <a:xfrm>
            <a:off x="6156176" y="4501403"/>
            <a:ext cx="2676500" cy="3433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</a:rPr>
              <a:t>培养方案、课程标准、指导手册、试题库、评价标准</a:t>
            </a:r>
            <a:r>
              <a:rPr lang="en-US" altLang="zh-CN" sz="1000" b="1" dirty="0" smtClean="0">
                <a:solidFill>
                  <a:schemeClr val="tx1"/>
                </a:solidFill>
              </a:rPr>
              <a:t>……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TextBox 10"/>
          <p:cNvSpPr txBox="1"/>
          <p:nvPr/>
        </p:nvSpPr>
        <p:spPr>
          <a:xfrm>
            <a:off x="91230" y="1117420"/>
            <a:ext cx="27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开发实训课程资源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03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428332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707634" y="1215256"/>
            <a:ext cx="355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715746" y="1215256"/>
            <a:ext cx="355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15946" y="1215256"/>
            <a:ext cx="355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524058" y="1215256"/>
            <a:ext cx="355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6</a:t>
            </a:r>
            <a:endParaRPr lang="zh-CN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0235" y="1561356"/>
            <a:ext cx="8211421" cy="2971856"/>
            <a:chOff x="945736" y="2602572"/>
            <a:chExt cx="7452574" cy="2631192"/>
          </a:xfrm>
        </p:grpSpPr>
        <p:pic>
          <p:nvPicPr>
            <p:cNvPr id="61" name="Picture 2" descr="C:\Users\xiaofeng.bi\AppData\Local\Temp\企业微信截图_15302464133718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51"/>
            <a:stretch/>
          </p:blipFill>
          <p:spPr bwMode="auto">
            <a:xfrm>
              <a:off x="3541262" y="2602572"/>
              <a:ext cx="4857048" cy="26311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矩形 62"/>
            <p:cNvSpPr/>
            <p:nvPr/>
          </p:nvSpPr>
          <p:spPr>
            <a:xfrm>
              <a:off x="945736" y="2602572"/>
              <a:ext cx="2244342" cy="23707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线上线下结合，</a:t>
              </a:r>
              <a:r>
                <a:rPr lang="zh-CN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以线下为主、线上为辅的“互动学做”培训模式</a:t>
              </a:r>
              <a:r>
                <a: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，建立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020</a:t>
              </a:r>
              <a:r>
                <a: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职业培训体系，推行</a:t>
              </a:r>
              <a:r>
                <a:rPr lang="zh-CN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“互联网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微课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双元制”</a:t>
              </a:r>
              <a:r>
                <a: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的社会培训模式，开展</a:t>
              </a:r>
              <a:r>
                <a:rPr lang="zh-CN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“专业实训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社会培训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人才服务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创新创业”</a:t>
              </a:r>
              <a:r>
                <a: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为一体的运营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64" name="TextBox 10"/>
          <p:cNvSpPr txBox="1"/>
          <p:nvPr/>
        </p:nvSpPr>
        <p:spPr>
          <a:xfrm>
            <a:off x="191005" y="570088"/>
            <a:ext cx="27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2. </a:t>
            </a:r>
            <a:r>
              <a:rPr lang="zh-CN" altLang="en-US" dirty="0"/>
              <a:t>创新实训教学模式</a:t>
            </a:r>
            <a:endParaRPr lang="en-US" altLang="zh-CN" dirty="0"/>
          </a:p>
        </p:txBody>
      </p:sp>
      <p:sp>
        <p:nvSpPr>
          <p:cNvPr id="15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1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H_Text_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2209" y="915198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350143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图示 106"/>
          <p:cNvGraphicFramePr/>
          <p:nvPr>
            <p:extLst>
              <p:ext uri="{D42A27DB-BD31-4B8C-83A1-F6EECF244321}">
                <p14:modId xmlns:p14="http://schemas.microsoft.com/office/powerpoint/2010/main" val="1929101346"/>
              </p:ext>
            </p:extLst>
          </p:nvPr>
        </p:nvGraphicFramePr>
        <p:xfrm>
          <a:off x="3544018" y="2767612"/>
          <a:ext cx="5064961" cy="250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1382271" y="3313891"/>
            <a:ext cx="1728216" cy="154934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直播互动录播</a:t>
            </a:r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spc="702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3D</a:t>
            </a: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仿真实训</a:t>
            </a:r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在线组织教学</a:t>
            </a:r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教务教学管理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MH_SubTitle_1"/>
          <p:cNvSpPr txBox="1"/>
          <p:nvPr>
            <p:custDataLst>
              <p:tags r:id="rId2"/>
            </p:custDataLst>
          </p:nvPr>
        </p:nvSpPr>
        <p:spPr>
          <a:xfrm>
            <a:off x="637910" y="3423953"/>
            <a:ext cx="472839" cy="11944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5588" tIns="42794" rIns="85588" bIns="42794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tx2"/>
                </a:solidFill>
              </a:rPr>
              <a:t>四位一体</a:t>
            </a:r>
            <a:endParaRPr lang="zh-CN" altLang="en-US" sz="1800" dirty="0">
              <a:solidFill>
                <a:schemeClr val="tx2"/>
              </a:solidFill>
              <a:effectLst/>
            </a:endParaRPr>
          </a:p>
        </p:txBody>
      </p:sp>
      <p:sp>
        <p:nvSpPr>
          <p:cNvPr id="110" name="左大括号 109"/>
          <p:cNvSpPr/>
          <p:nvPr/>
        </p:nvSpPr>
        <p:spPr>
          <a:xfrm>
            <a:off x="1166384" y="3423953"/>
            <a:ext cx="215887" cy="1258675"/>
          </a:xfrm>
          <a:prstGeom prst="leftBrac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1252857" y="2847611"/>
            <a:ext cx="1568731" cy="44135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平台四大模块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1515871" y="1071730"/>
            <a:ext cx="5725957" cy="1250771"/>
            <a:chOff x="12700" y="260874"/>
            <a:chExt cx="7410284" cy="2095568"/>
          </a:xfrm>
        </p:grpSpPr>
        <p:grpSp>
          <p:nvGrpSpPr>
            <p:cNvPr id="113" name="组合 112"/>
            <p:cNvGrpSpPr/>
            <p:nvPr/>
          </p:nvGrpSpPr>
          <p:grpSpPr>
            <a:xfrm>
              <a:off x="12700" y="649657"/>
              <a:ext cx="7410284" cy="1706785"/>
              <a:chOff x="12700" y="649657"/>
              <a:chExt cx="7410284" cy="1706785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12700" y="649657"/>
                <a:ext cx="7410284" cy="1706785"/>
                <a:chOff x="-108520" y="-135907"/>
                <a:chExt cx="7410284" cy="1706785"/>
              </a:xfrm>
            </p:grpSpPr>
            <p:sp>
              <p:nvSpPr>
                <p:cNvPr id="121" name="燕尾形 120"/>
                <p:cNvSpPr/>
                <p:nvPr/>
              </p:nvSpPr>
              <p:spPr>
                <a:xfrm rot="5400000" flipV="1">
                  <a:off x="395890" y="419138"/>
                  <a:ext cx="324000" cy="144000"/>
                </a:xfrm>
                <a:prstGeom prst="chevron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燕尾形 121"/>
                <p:cNvSpPr/>
                <p:nvPr/>
              </p:nvSpPr>
              <p:spPr>
                <a:xfrm rot="5400000" flipV="1">
                  <a:off x="1472480" y="517220"/>
                  <a:ext cx="504000" cy="144000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燕尾形 122"/>
                <p:cNvSpPr/>
                <p:nvPr/>
              </p:nvSpPr>
              <p:spPr>
                <a:xfrm rot="5400000" flipV="1">
                  <a:off x="2867464" y="383138"/>
                  <a:ext cx="252000" cy="144000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燕尾形 123"/>
                <p:cNvSpPr/>
                <p:nvPr/>
              </p:nvSpPr>
              <p:spPr>
                <a:xfrm rot="5400000" flipV="1">
                  <a:off x="4041321" y="509138"/>
                  <a:ext cx="504000" cy="144000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燕尾形 124"/>
                <p:cNvSpPr/>
                <p:nvPr/>
              </p:nvSpPr>
              <p:spPr>
                <a:xfrm rot="5400000" flipV="1">
                  <a:off x="5437164" y="383138"/>
                  <a:ext cx="252000" cy="144000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燕尾形 125"/>
                <p:cNvSpPr/>
                <p:nvPr/>
              </p:nvSpPr>
              <p:spPr>
                <a:xfrm rot="5400000" flipV="1">
                  <a:off x="6579302" y="509138"/>
                  <a:ext cx="504000" cy="144000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7" name="组合 126"/>
                <p:cNvGrpSpPr/>
                <p:nvPr/>
              </p:nvGrpSpPr>
              <p:grpSpPr>
                <a:xfrm>
                  <a:off x="-108520" y="-135907"/>
                  <a:ext cx="1764000" cy="670352"/>
                  <a:chOff x="201296" y="-106841"/>
                  <a:chExt cx="1764000" cy="670352"/>
                </a:xfrm>
              </p:grpSpPr>
              <p:sp>
                <p:nvSpPr>
                  <p:cNvPr id="137" name="平行四边形 24"/>
                  <p:cNvSpPr/>
                  <p:nvPr/>
                </p:nvSpPr>
                <p:spPr>
                  <a:xfrm>
                    <a:off x="201296" y="-5664"/>
                    <a:ext cx="1764000" cy="468000"/>
                  </a:xfrm>
                  <a:prstGeom prst="flowChartInputOutput">
                    <a:avLst/>
                  </a:prstGeom>
                  <a:ln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38" name="矩形 137"/>
                  <p:cNvSpPr/>
                  <p:nvPr/>
                </p:nvSpPr>
                <p:spPr>
                  <a:xfrm>
                    <a:off x="626520" y="-106841"/>
                    <a:ext cx="460963" cy="6703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2000" b="1" kern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Adobe Gothic Std B" pitchFamily="34" charset="-128"/>
                      </a:rPr>
                      <a:t>1</a:t>
                    </a:r>
                    <a:endParaRPr lang="zh-CN" altLang="en-US" sz="2000" dirty="0">
                      <a:solidFill>
                        <a:schemeClr val="bg1"/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grpSp>
              <p:nvGrpSpPr>
                <p:cNvPr id="128" name="组合 127"/>
                <p:cNvGrpSpPr/>
                <p:nvPr/>
              </p:nvGrpSpPr>
              <p:grpSpPr>
                <a:xfrm>
                  <a:off x="1381864" y="-135907"/>
                  <a:ext cx="5919900" cy="670353"/>
                  <a:chOff x="1691680" y="-108582"/>
                  <a:chExt cx="5919900" cy="670353"/>
                </a:xfrm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1691680" y="3786"/>
                    <a:ext cx="5919900" cy="468000"/>
                    <a:chOff x="1691680" y="3786"/>
                    <a:chExt cx="5919900" cy="468000"/>
                  </a:xfrm>
                </p:grpSpPr>
                <p:grpSp>
                  <p:nvGrpSpPr>
                    <p:cNvPr id="132" name="组合 131"/>
                    <p:cNvGrpSpPr/>
                    <p:nvPr/>
                  </p:nvGrpSpPr>
                  <p:grpSpPr>
                    <a:xfrm>
                      <a:off x="1691680" y="3786"/>
                      <a:ext cx="3154119" cy="468000"/>
                      <a:chOff x="1691680" y="3786"/>
                      <a:chExt cx="3154119" cy="468000"/>
                    </a:xfrm>
                  </p:grpSpPr>
                  <p:sp>
                    <p:nvSpPr>
                      <p:cNvPr id="135" name="平行四边形 24"/>
                      <p:cNvSpPr/>
                      <p:nvPr/>
                    </p:nvSpPr>
                    <p:spPr>
                      <a:xfrm>
                        <a:off x="1691680" y="3786"/>
                        <a:ext cx="1764000" cy="468000"/>
                      </a:xfrm>
                      <a:prstGeom prst="flowChartInputOutput">
                        <a:avLst/>
                      </a:prstGeom>
                      <a:gradFill>
                        <a:gsLst>
                          <a:gs pos="0">
                            <a:srgbClr val="00B0F0"/>
                          </a:gs>
                          <a:gs pos="50000">
                            <a:srgbClr val="00B0F0"/>
                          </a:gs>
                          <a:gs pos="100000">
                            <a:srgbClr val="0070C0"/>
                          </a:gs>
                        </a:gsLst>
                        <a:lin ang="5400000" scaled="0"/>
                      </a:gradFill>
                      <a:ln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136" name="平行四边形 24"/>
                      <p:cNvSpPr/>
                      <p:nvPr/>
                    </p:nvSpPr>
                    <p:spPr>
                      <a:xfrm>
                        <a:off x="3081799" y="3786"/>
                        <a:ext cx="1764000" cy="468000"/>
                      </a:xfrm>
                      <a:prstGeom prst="flowChartInputOutput">
                        <a:avLst/>
                      </a:prstGeom>
                      <a:gradFill>
                        <a:gsLst>
                          <a:gs pos="0">
                            <a:srgbClr val="00B0F0"/>
                          </a:gs>
                          <a:gs pos="50000">
                            <a:srgbClr val="00B0F0"/>
                          </a:gs>
                          <a:gs pos="100000">
                            <a:srgbClr val="0070C0"/>
                          </a:gs>
                        </a:gsLst>
                        <a:lin ang="5400000" scaled="0"/>
                      </a:gradFill>
                      <a:ln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</p:grpSp>
                <p:sp>
                  <p:nvSpPr>
                    <p:cNvPr id="133" name="平行四边形 24"/>
                    <p:cNvSpPr/>
                    <p:nvPr/>
                  </p:nvSpPr>
                  <p:spPr>
                    <a:xfrm>
                      <a:off x="4485968" y="3786"/>
                      <a:ext cx="1764000" cy="468000"/>
                    </a:xfrm>
                    <a:prstGeom prst="flowChartInputOutput">
                      <a:avLst/>
                    </a:prstGeom>
                    <a:gradFill>
                      <a:gsLst>
                        <a:gs pos="0">
                          <a:srgbClr val="00B0F0"/>
                        </a:gs>
                        <a:gs pos="5000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34" name="平行四边形 24"/>
                    <p:cNvSpPr/>
                    <p:nvPr/>
                  </p:nvSpPr>
                  <p:spPr>
                    <a:xfrm>
                      <a:off x="5847580" y="3786"/>
                      <a:ext cx="1764000" cy="468000"/>
                    </a:xfrm>
                    <a:prstGeom prst="flowChartInputOutput">
                      <a:avLst/>
                    </a:prstGeom>
                    <a:gradFill>
                      <a:gsLst>
                        <a:gs pos="0">
                          <a:srgbClr val="00B0F0"/>
                        </a:gs>
                        <a:gs pos="5000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31" name="矩形 130"/>
                  <p:cNvSpPr/>
                  <p:nvPr/>
                </p:nvSpPr>
                <p:spPr>
                  <a:xfrm>
                    <a:off x="4300655" y="-108582"/>
                    <a:ext cx="460963" cy="6703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2000" b="1" kern="0" dirty="0" smtClean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Adobe Gothic Std B" pitchFamily="34" charset="-128"/>
                      </a:rPr>
                      <a:t>4</a:t>
                    </a:r>
                    <a:endParaRPr lang="zh-CN" altLang="en-US" sz="2000" b="1" kern="0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Adobe Gothic Std B" pitchFamily="34" charset="-128"/>
                    </a:endParaRPr>
                  </a:p>
                </p:txBody>
              </p:sp>
            </p:grpSp>
            <p:sp>
              <p:nvSpPr>
                <p:cNvPr id="129" name="矩形 128"/>
                <p:cNvSpPr/>
                <p:nvPr/>
              </p:nvSpPr>
              <p:spPr>
                <a:xfrm>
                  <a:off x="1164565" y="848961"/>
                  <a:ext cx="975169" cy="7219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100" b="1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打造</a:t>
                  </a:r>
                  <a:endParaRPr lang="en-US" altLang="zh-CN" sz="11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100" b="1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网络平台</a:t>
                  </a:r>
                </a:p>
              </p:txBody>
            </p:sp>
          </p:grpSp>
          <p:sp>
            <p:nvSpPr>
              <p:cNvPr id="120" name="矩形 119"/>
              <p:cNvSpPr/>
              <p:nvPr/>
            </p:nvSpPr>
            <p:spPr>
              <a:xfrm>
                <a:off x="369125" y="1361480"/>
                <a:ext cx="615175" cy="721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顶层设计</a:t>
                </a:r>
              </a:p>
            </p:txBody>
          </p:sp>
        </p:grpSp>
        <p:sp>
          <p:nvSpPr>
            <p:cNvPr id="114" name="矩形 113"/>
            <p:cNvSpPr/>
            <p:nvPr/>
          </p:nvSpPr>
          <p:spPr>
            <a:xfrm>
              <a:off x="2696953" y="1385222"/>
              <a:ext cx="863385" cy="721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2">
                      <a:lumMod val="25000"/>
                    </a:schemeClr>
                  </a:solidFill>
                  <a:ea typeface="微软雅黑" panose="020B0503020204020204" pitchFamily="34" charset="-122"/>
                </a:rPr>
                <a:t>开发线上课程</a:t>
              </a: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984489" y="1550322"/>
              <a:ext cx="863385" cy="721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2">
                      <a:lumMod val="25000"/>
                    </a:schemeClr>
                  </a:solidFill>
                  <a:ea typeface="微软雅黑" panose="020B0503020204020204" pitchFamily="34" charset="-122"/>
                </a:rPr>
                <a:t>设施升级优化</a:t>
              </a:r>
            </a:p>
          </p:txBody>
        </p:sp>
        <p:sp>
          <p:nvSpPr>
            <p:cNvPr id="116" name="矩形 115"/>
            <p:cNvSpPr/>
            <p:nvPr/>
          </p:nvSpPr>
          <p:spPr>
            <a:xfrm>
              <a:off x="5244191" y="1385222"/>
              <a:ext cx="863385" cy="721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2">
                      <a:lumMod val="25000"/>
                    </a:schemeClr>
                  </a:solidFill>
                  <a:ea typeface="微软雅黑" panose="020B0503020204020204" pitchFamily="34" charset="-122"/>
                </a:rPr>
                <a:t>提升文化品牌</a:t>
              </a:r>
            </a:p>
          </p:txBody>
        </p:sp>
        <p:sp>
          <p:nvSpPr>
            <p:cNvPr id="117" name="矩形 116"/>
            <p:cNvSpPr/>
            <p:nvPr/>
          </p:nvSpPr>
          <p:spPr>
            <a:xfrm>
              <a:off x="6533530" y="1550322"/>
              <a:ext cx="863385" cy="721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2">
                      <a:lumMod val="25000"/>
                    </a:schemeClr>
                  </a:solidFill>
                  <a:ea typeface="微软雅黑" panose="020B0503020204020204" pitchFamily="34" charset="-122"/>
                </a:rPr>
                <a:t>创新运营模式</a:t>
              </a:r>
            </a:p>
          </p:txBody>
        </p:sp>
        <p:sp>
          <p:nvSpPr>
            <p:cNvPr id="118" name="矩形 117"/>
            <p:cNvSpPr/>
            <p:nvPr/>
          </p:nvSpPr>
          <p:spPr>
            <a:xfrm>
              <a:off x="437922" y="260874"/>
              <a:ext cx="6958991" cy="464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①　　　　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②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　　　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③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　　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④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　　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⑤</a:t>
              </a:r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139" name="直接连接符 138"/>
          <p:cNvCxnSpPr/>
          <p:nvPr/>
        </p:nvCxnSpPr>
        <p:spPr>
          <a:xfrm>
            <a:off x="1" y="2521482"/>
            <a:ext cx="9060737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/>
          <p:cNvSpPr/>
          <p:nvPr/>
        </p:nvSpPr>
        <p:spPr>
          <a:xfrm>
            <a:off x="2748831" y="1328533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3732229" y="1319951"/>
            <a:ext cx="4042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3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5720311" y="1318422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6710019" y="1342704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6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TextBox 10"/>
          <p:cNvSpPr txBox="1"/>
          <p:nvPr/>
        </p:nvSpPr>
        <p:spPr>
          <a:xfrm>
            <a:off x="146170" y="553244"/>
            <a:ext cx="27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3. </a:t>
            </a:r>
            <a:r>
              <a:rPr lang="zh-CN" altLang="en-US" dirty="0"/>
              <a:t>搭建在线公共实训平台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6710019" y="109385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⑥</a:t>
            </a:r>
          </a:p>
        </p:txBody>
      </p:sp>
      <p:sp>
        <p:nvSpPr>
          <p:cNvPr id="51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17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1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/>
        </p:blipFill>
        <p:spPr>
          <a:xfrm flipH="1">
            <a:off x="-5715" y="508001"/>
            <a:ext cx="9149715" cy="12889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65141" y="511793"/>
            <a:ext cx="4082625" cy="1285163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313" tIns="35655" rIns="71313" bIns="356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13134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6373" y="1007441"/>
            <a:ext cx="1960160" cy="502894"/>
          </a:xfrm>
          <a:prstGeom prst="rect">
            <a:avLst/>
          </a:prstGeom>
          <a:noFill/>
        </p:spPr>
        <p:txBody>
          <a:bodyPr wrap="square" lIns="71313" tIns="35655" rIns="71313" bIns="35655" rtlCol="0">
            <a:spAutoFit/>
          </a:bodyPr>
          <a:lstStyle/>
          <a:p>
            <a:pPr defTabSz="713134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录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32"/>
          <p:cNvSpPr txBox="1"/>
          <p:nvPr/>
        </p:nvSpPr>
        <p:spPr>
          <a:xfrm>
            <a:off x="2487861" y="3461000"/>
            <a:ext cx="3692698" cy="980921"/>
          </a:xfrm>
          <a:prstGeom prst="rect">
            <a:avLst/>
          </a:prstGeom>
          <a:noFill/>
        </p:spPr>
        <p:txBody>
          <a:bodyPr wrap="square" lIns="117994" tIns="58997" rIns="117994" bIns="58997" rtlCol="0">
            <a:spAutoFit/>
          </a:bodyPr>
          <a:lstStyle/>
          <a:p>
            <a:pPr defTabSz="713134"/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建设内容措施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bold" panose="020B0702040204020203" pitchFamily="34" charset="0"/>
            </a:endParaRPr>
          </a:p>
          <a:p>
            <a:pPr defTabSz="713134"/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1879872" y="3441811"/>
            <a:ext cx="536903" cy="550034"/>
          </a:xfrm>
          <a:prstGeom prst="rect">
            <a:avLst/>
          </a:prstGeom>
          <a:noFill/>
        </p:spPr>
        <p:txBody>
          <a:bodyPr wrap="square" lIns="117994" tIns="58997" rIns="117994" bIns="58997" rtlCol="0">
            <a:spAutoFit/>
          </a:bodyPr>
          <a:lstStyle/>
          <a:p>
            <a:pPr defTabSz="713134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三</a:t>
            </a:r>
          </a:p>
        </p:txBody>
      </p:sp>
      <p:sp>
        <p:nvSpPr>
          <p:cNvPr id="19" name="文本框 32"/>
          <p:cNvSpPr txBox="1"/>
          <p:nvPr/>
        </p:nvSpPr>
        <p:spPr>
          <a:xfrm>
            <a:off x="2463885" y="2857915"/>
            <a:ext cx="4052331" cy="980921"/>
          </a:xfrm>
          <a:prstGeom prst="rect">
            <a:avLst/>
          </a:prstGeom>
          <a:noFill/>
        </p:spPr>
        <p:txBody>
          <a:bodyPr wrap="square" lIns="117994" tIns="58997" rIns="117994" bIns="58997" rtlCol="0">
            <a:spAutoFit/>
          </a:bodyPr>
          <a:lstStyle/>
          <a:p>
            <a:pPr defTabSz="713134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建设目标任务</a:t>
            </a:r>
          </a:p>
          <a:p>
            <a:pPr defTabSz="713134"/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20" name="文本框 34"/>
          <p:cNvSpPr txBox="1"/>
          <p:nvPr/>
        </p:nvSpPr>
        <p:spPr>
          <a:xfrm>
            <a:off x="1879872" y="2857915"/>
            <a:ext cx="536903" cy="550033"/>
          </a:xfrm>
          <a:prstGeom prst="rect">
            <a:avLst/>
          </a:prstGeom>
          <a:noFill/>
        </p:spPr>
        <p:txBody>
          <a:bodyPr wrap="square" lIns="117994" tIns="58997" rIns="117994" bIns="58997" rtlCol="0">
            <a:spAutoFit/>
          </a:bodyPr>
          <a:lstStyle/>
          <a:p>
            <a:pPr defTabSz="713134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二</a:t>
            </a:r>
          </a:p>
        </p:txBody>
      </p:sp>
      <p:sp>
        <p:nvSpPr>
          <p:cNvPr id="21" name="文本框 32"/>
          <p:cNvSpPr txBox="1"/>
          <p:nvPr/>
        </p:nvSpPr>
        <p:spPr>
          <a:xfrm>
            <a:off x="2487860" y="2294871"/>
            <a:ext cx="3109297" cy="550033"/>
          </a:xfrm>
          <a:prstGeom prst="rect">
            <a:avLst/>
          </a:prstGeom>
          <a:noFill/>
        </p:spPr>
        <p:txBody>
          <a:bodyPr wrap="square" lIns="117994" tIns="58997" rIns="117994" bIns="58997" rtlCol="0">
            <a:spAutoFit/>
          </a:bodyPr>
          <a:lstStyle/>
          <a:p>
            <a:pPr defTabSz="713134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建设</a:t>
            </a:r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背景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意义</a:t>
            </a:r>
          </a:p>
        </p:txBody>
      </p:sp>
      <p:sp>
        <p:nvSpPr>
          <p:cNvPr id="22" name="文本框 34"/>
          <p:cNvSpPr txBox="1"/>
          <p:nvPr/>
        </p:nvSpPr>
        <p:spPr>
          <a:xfrm>
            <a:off x="1879872" y="2274021"/>
            <a:ext cx="536903" cy="550033"/>
          </a:xfrm>
          <a:prstGeom prst="rect">
            <a:avLst/>
          </a:prstGeom>
          <a:noFill/>
        </p:spPr>
        <p:txBody>
          <a:bodyPr wrap="square" lIns="117994" tIns="58997" rIns="117994" bIns="58997" rtlCol="0">
            <a:spAutoFit/>
          </a:bodyPr>
          <a:lstStyle/>
          <a:p>
            <a:pPr defTabSz="713134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一</a:t>
            </a:r>
          </a:p>
        </p:txBody>
      </p:sp>
      <p:sp>
        <p:nvSpPr>
          <p:cNvPr id="13" name="文本框 34"/>
          <p:cNvSpPr txBox="1"/>
          <p:nvPr/>
        </p:nvSpPr>
        <p:spPr>
          <a:xfrm>
            <a:off x="1900289" y="4096377"/>
            <a:ext cx="536903" cy="523822"/>
          </a:xfrm>
          <a:prstGeom prst="rect">
            <a:avLst/>
          </a:prstGeom>
          <a:noFill/>
        </p:spPr>
        <p:txBody>
          <a:bodyPr wrap="square" lIns="92035" tIns="46018" rIns="92035" bIns="46018" rtlCol="0">
            <a:spAutoFit/>
          </a:bodyPr>
          <a:lstStyle/>
          <a:p>
            <a:pPr defTabSz="713134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四</a:t>
            </a:r>
          </a:p>
        </p:txBody>
      </p:sp>
      <p:sp>
        <p:nvSpPr>
          <p:cNvPr id="14" name="文本框 34"/>
          <p:cNvSpPr txBox="1"/>
          <p:nvPr/>
        </p:nvSpPr>
        <p:spPr>
          <a:xfrm>
            <a:off x="2523182" y="4096377"/>
            <a:ext cx="3272954" cy="523822"/>
          </a:xfrm>
          <a:prstGeom prst="rect">
            <a:avLst/>
          </a:prstGeom>
          <a:noFill/>
        </p:spPr>
        <p:txBody>
          <a:bodyPr wrap="square" lIns="92035" tIns="46018" rIns="92035" bIns="46018" rtlCol="0">
            <a:spAutoFit/>
          </a:bodyPr>
          <a:lstStyle/>
          <a:p>
            <a:pPr defTabSz="713134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项目</a:t>
            </a:r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推进流程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17" name="文本框 34"/>
          <p:cNvSpPr txBox="1"/>
          <p:nvPr/>
        </p:nvSpPr>
        <p:spPr>
          <a:xfrm>
            <a:off x="1894245" y="4678208"/>
            <a:ext cx="536903" cy="523822"/>
          </a:xfrm>
          <a:prstGeom prst="rect">
            <a:avLst/>
          </a:prstGeom>
          <a:noFill/>
        </p:spPr>
        <p:txBody>
          <a:bodyPr wrap="square" lIns="92035" tIns="46018" rIns="92035" bIns="46018" rtlCol="0">
            <a:spAutoFit/>
          </a:bodyPr>
          <a:lstStyle/>
          <a:p>
            <a:pPr defTabSz="713134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五</a:t>
            </a:r>
          </a:p>
        </p:txBody>
      </p:sp>
      <p:sp>
        <p:nvSpPr>
          <p:cNvPr id="18" name="文本框 34"/>
          <p:cNvSpPr txBox="1"/>
          <p:nvPr/>
        </p:nvSpPr>
        <p:spPr>
          <a:xfrm>
            <a:off x="2541032" y="4678208"/>
            <a:ext cx="3106734" cy="523822"/>
          </a:xfrm>
          <a:prstGeom prst="rect">
            <a:avLst/>
          </a:prstGeom>
          <a:noFill/>
        </p:spPr>
        <p:txBody>
          <a:bodyPr wrap="square" lIns="92035" tIns="46018" rIns="92035" bIns="46018" rtlCol="0">
            <a:spAutoFit/>
          </a:bodyPr>
          <a:lstStyle/>
          <a:p>
            <a:pPr defTabSz="713134"/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合作项目案例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>
            <a:off x="1326312" y="306346"/>
            <a:ext cx="7278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/>
          <p:cNvSpPr/>
          <p:nvPr/>
        </p:nvSpPr>
        <p:spPr>
          <a:xfrm>
            <a:off x="1401819" y="120223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4210131" y="120223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5208963" y="121370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6</a:t>
            </a:r>
            <a:endParaRPr lang="zh-CN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51" name="图示 50"/>
          <p:cNvGraphicFramePr/>
          <p:nvPr>
            <p:extLst>
              <p:ext uri="{D42A27DB-BD31-4B8C-83A1-F6EECF244321}">
                <p14:modId xmlns:p14="http://schemas.microsoft.com/office/powerpoint/2010/main" val="3083277066"/>
              </p:ext>
            </p:extLst>
          </p:nvPr>
        </p:nvGraphicFramePr>
        <p:xfrm>
          <a:off x="4003045" y="2783140"/>
          <a:ext cx="5140289" cy="268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2" name="矩形 51"/>
          <p:cNvSpPr/>
          <p:nvPr/>
        </p:nvSpPr>
        <p:spPr>
          <a:xfrm>
            <a:off x="853575" y="2879218"/>
            <a:ext cx="2337923" cy="36440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algn="ctr"/>
            <a:r>
              <a:rPr lang="zh-CN" altLang="en-US" sz="1900" b="1" dirty="0">
                <a:solidFill>
                  <a:srgbClr val="006CBA"/>
                </a:solidFill>
                <a:latin typeface="微软雅黑" pitchFamily="34" charset="-122"/>
                <a:ea typeface="微软雅黑" pitchFamily="34" charset="-122"/>
              </a:rPr>
              <a:t>典型课程形式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524853" y="3699932"/>
            <a:ext cx="1405534" cy="1536848"/>
            <a:chOff x="259308" y="3509748"/>
            <a:chExt cx="1874045" cy="1844217"/>
          </a:xfrm>
        </p:grpSpPr>
        <p:pic>
          <p:nvPicPr>
            <p:cNvPr id="55" name="Picture 6" descr="https://timgsa.baidu.com/timg?image&amp;quality=80&amp;size=b9999_10000&amp;sec=1497377134430&amp;di=af23d2602a77f186c4a4dc398fb6fff5&amp;imgtype=0&amp;src=http%3A%2F%2Fs3.sinaimg.cn%2Fmw690%2F002lWAaJgy6Ul1AxlQe5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9308" y="3798057"/>
              <a:ext cx="1874045" cy="1249363"/>
            </a:xfrm>
            <a:prstGeom prst="rect">
              <a:avLst/>
            </a:prstGeom>
            <a:noFill/>
          </p:spPr>
        </p:pic>
        <p:sp>
          <p:nvSpPr>
            <p:cNvPr id="56" name="矩形 55"/>
            <p:cNvSpPr/>
            <p:nvPr/>
          </p:nvSpPr>
          <p:spPr>
            <a:xfrm>
              <a:off x="262720" y="5076966"/>
              <a:ext cx="1815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900" b="1" dirty="0">
                  <a:latin typeface="微软雅黑" pitchFamily="34" charset="-122"/>
                  <a:ea typeface="微软雅黑" pitchFamily="34" charset="-122"/>
                </a:rPr>
                <a:t>微课的特点：短</a:t>
              </a:r>
              <a:r>
                <a:rPr lang="en-US" altLang="zh-CN" sz="900" b="1" dirty="0">
                  <a:latin typeface="微软雅黑" pitchFamily="34" charset="-122"/>
                  <a:ea typeface="微软雅黑" pitchFamily="34" charset="-122"/>
                </a:rPr>
                <a:t>·</a:t>
              </a:r>
              <a:r>
                <a:rPr lang="zh-CN" altLang="en-US" sz="900" b="1" dirty="0">
                  <a:latin typeface="微软雅黑" pitchFamily="34" charset="-122"/>
                  <a:ea typeface="微软雅黑" pitchFamily="34" charset="-122"/>
                </a:rPr>
                <a:t>小</a:t>
              </a:r>
              <a:r>
                <a:rPr lang="en-US" altLang="zh-CN" sz="900" b="1" dirty="0">
                  <a:latin typeface="微软雅黑" pitchFamily="34" charset="-122"/>
                  <a:ea typeface="微软雅黑" pitchFamily="34" charset="-122"/>
                </a:rPr>
                <a:t>·</a:t>
              </a:r>
              <a:r>
                <a:rPr lang="zh-CN" altLang="en-US" sz="900" b="1" dirty="0">
                  <a:latin typeface="微软雅黑" pitchFamily="34" charset="-122"/>
                  <a:ea typeface="微软雅黑" pitchFamily="34" charset="-122"/>
                </a:rPr>
                <a:t>精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278643" y="3509748"/>
              <a:ext cx="181515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100" b="1" dirty="0">
                  <a:latin typeface="微软雅黑" pitchFamily="34" charset="-122"/>
                  <a:ea typeface="微软雅黑" pitchFamily="34" charset="-122"/>
                </a:rPr>
                <a:t>微课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054078" y="3667708"/>
            <a:ext cx="1439163" cy="1641227"/>
            <a:chOff x="2298274" y="3471079"/>
            <a:chExt cx="1918884" cy="1969472"/>
          </a:xfrm>
        </p:grpSpPr>
        <p:sp>
          <p:nvSpPr>
            <p:cNvPr id="59" name="矩形 58"/>
            <p:cNvSpPr/>
            <p:nvPr/>
          </p:nvSpPr>
          <p:spPr>
            <a:xfrm>
              <a:off x="2353102" y="4997353"/>
              <a:ext cx="1815152" cy="443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900" b="1" dirty="0">
                  <a:ea typeface="微软雅黑" pitchFamily="34" charset="-122"/>
                </a:rPr>
                <a:t>3D</a:t>
              </a:r>
              <a:r>
                <a:rPr lang="zh-CN" altLang="en-US" sz="900" b="1" dirty="0">
                  <a:ea typeface="微软雅黑" pitchFamily="34" charset="-122"/>
                </a:rPr>
                <a:t>仿真实训的特点：</a:t>
              </a:r>
              <a:endParaRPr lang="en-US" altLang="zh-CN" sz="900" b="1" dirty="0">
                <a:ea typeface="微软雅黑" pitchFamily="34" charset="-122"/>
              </a:endParaRPr>
            </a:p>
            <a:p>
              <a:pPr lvl="0" algn="ctr"/>
              <a:r>
                <a:rPr lang="zh-CN" altLang="en-US" sz="900" b="1" dirty="0">
                  <a:ea typeface="微软雅黑" pitchFamily="34" charset="-122"/>
                </a:rPr>
                <a:t>模拟实景，贴近实战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2328081" y="3471079"/>
              <a:ext cx="181515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1100" b="1" dirty="0">
                  <a:ea typeface="微软雅黑" pitchFamily="34" charset="-122"/>
                </a:rPr>
                <a:t>3D</a:t>
              </a:r>
              <a:r>
                <a:rPr lang="zh-CN" altLang="en-US" sz="1100" b="1" dirty="0">
                  <a:ea typeface="微软雅黑" pitchFamily="34" charset="-122"/>
                </a:rPr>
                <a:t>仿真实训</a:t>
              </a:r>
            </a:p>
          </p:txBody>
        </p:sp>
        <p:pic>
          <p:nvPicPr>
            <p:cNvPr id="61" name="Picture 10" descr="https://timgsa.baidu.com/timg?image&amp;quality=80&amp;size=b9999_10000&amp;sec=1497377685666&amp;di=ed5ef3b41eceb49ecdea0cc1c380df06&amp;imgtype=0&amp;src=http%3A%2F%2Fd.hiphotos.baidu.com%2Fbaike%2Fpic%2Fitem%2F9213b07eca80653897005c8097dda144ac3482bf.jp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298274" y="3791910"/>
              <a:ext cx="1918884" cy="1257762"/>
            </a:xfrm>
            <a:prstGeom prst="rect">
              <a:avLst/>
            </a:prstGeom>
            <a:noFill/>
          </p:spPr>
        </p:pic>
      </p:grpSp>
      <p:sp>
        <p:nvSpPr>
          <p:cNvPr id="62" name="右大括号 61"/>
          <p:cNvSpPr/>
          <p:nvPr/>
        </p:nvSpPr>
        <p:spPr>
          <a:xfrm rot="16200000">
            <a:off x="1869158" y="2153567"/>
            <a:ext cx="290016" cy="2651076"/>
          </a:xfrm>
          <a:prstGeom prst="rightBrac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>
            <a:off x="475107" y="2589432"/>
            <a:ext cx="87678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457941" y="2590197"/>
            <a:ext cx="8767810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1474587" y="1078029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338683" y="1078029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274787" y="1078029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190428" y="1078029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6</a:t>
            </a:r>
            <a:endParaRPr lang="zh-CN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6" name="TextBox 10"/>
          <p:cNvSpPr txBox="1"/>
          <p:nvPr/>
        </p:nvSpPr>
        <p:spPr>
          <a:xfrm>
            <a:off x="112362" y="570088"/>
            <a:ext cx="27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4. </a:t>
            </a:r>
            <a:r>
              <a:rPr lang="zh-CN" altLang="en-US" dirty="0"/>
              <a:t>共建技能大师精品课程</a:t>
            </a:r>
            <a:endParaRPr lang="en-US" altLang="zh-CN" dirty="0"/>
          </a:p>
        </p:txBody>
      </p:sp>
      <p:grpSp>
        <p:nvGrpSpPr>
          <p:cNvPr id="97" name="组合 96"/>
          <p:cNvGrpSpPr/>
          <p:nvPr/>
        </p:nvGrpSpPr>
        <p:grpSpPr>
          <a:xfrm>
            <a:off x="1515871" y="1071730"/>
            <a:ext cx="5725957" cy="1250771"/>
            <a:chOff x="12700" y="260874"/>
            <a:chExt cx="7410284" cy="2095568"/>
          </a:xfrm>
        </p:grpSpPr>
        <p:grpSp>
          <p:nvGrpSpPr>
            <p:cNvPr id="98" name="组合 97"/>
            <p:cNvGrpSpPr/>
            <p:nvPr/>
          </p:nvGrpSpPr>
          <p:grpSpPr>
            <a:xfrm>
              <a:off x="12700" y="649657"/>
              <a:ext cx="7410284" cy="1706785"/>
              <a:chOff x="12700" y="649657"/>
              <a:chExt cx="7410284" cy="1706785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12700" y="649657"/>
                <a:ext cx="7410284" cy="1706785"/>
                <a:chOff x="-108520" y="-135907"/>
                <a:chExt cx="7410284" cy="1706785"/>
              </a:xfrm>
            </p:grpSpPr>
            <p:sp>
              <p:nvSpPr>
                <p:cNvPr id="106" name="燕尾形 105"/>
                <p:cNvSpPr/>
                <p:nvPr/>
              </p:nvSpPr>
              <p:spPr>
                <a:xfrm rot="5400000" flipV="1">
                  <a:off x="395890" y="419138"/>
                  <a:ext cx="324000" cy="144000"/>
                </a:xfrm>
                <a:prstGeom prst="chevron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燕尾形 106"/>
                <p:cNvSpPr/>
                <p:nvPr/>
              </p:nvSpPr>
              <p:spPr>
                <a:xfrm rot="5400000" flipV="1">
                  <a:off x="1472480" y="517220"/>
                  <a:ext cx="504000" cy="144000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燕尾形 107"/>
                <p:cNvSpPr/>
                <p:nvPr/>
              </p:nvSpPr>
              <p:spPr>
                <a:xfrm rot="5400000" flipV="1">
                  <a:off x="2867464" y="383138"/>
                  <a:ext cx="252000" cy="144000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" name="燕尾形 108"/>
                <p:cNvSpPr/>
                <p:nvPr/>
              </p:nvSpPr>
              <p:spPr>
                <a:xfrm rot="5400000" flipV="1">
                  <a:off x="4041321" y="509138"/>
                  <a:ext cx="504000" cy="144000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燕尾形 109"/>
                <p:cNvSpPr/>
                <p:nvPr/>
              </p:nvSpPr>
              <p:spPr>
                <a:xfrm rot="5400000" flipV="1">
                  <a:off x="5437164" y="383138"/>
                  <a:ext cx="252000" cy="144000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燕尾形 110"/>
                <p:cNvSpPr/>
                <p:nvPr/>
              </p:nvSpPr>
              <p:spPr>
                <a:xfrm rot="5400000" flipV="1">
                  <a:off x="6579302" y="509138"/>
                  <a:ext cx="504000" cy="144000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12" name="组合 111"/>
                <p:cNvGrpSpPr/>
                <p:nvPr/>
              </p:nvGrpSpPr>
              <p:grpSpPr>
                <a:xfrm>
                  <a:off x="-108520" y="-135907"/>
                  <a:ext cx="1764000" cy="670352"/>
                  <a:chOff x="201296" y="-106841"/>
                  <a:chExt cx="1764000" cy="670352"/>
                </a:xfrm>
              </p:grpSpPr>
              <p:sp>
                <p:nvSpPr>
                  <p:cNvPr id="122" name="平行四边形 24"/>
                  <p:cNvSpPr/>
                  <p:nvPr/>
                </p:nvSpPr>
                <p:spPr>
                  <a:xfrm>
                    <a:off x="201296" y="-5664"/>
                    <a:ext cx="1764000" cy="468000"/>
                  </a:xfrm>
                  <a:prstGeom prst="flowChartInputOutput">
                    <a:avLst/>
                  </a:prstGeom>
                  <a:ln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23" name="矩形 122"/>
                  <p:cNvSpPr/>
                  <p:nvPr/>
                </p:nvSpPr>
                <p:spPr>
                  <a:xfrm>
                    <a:off x="626520" y="-106841"/>
                    <a:ext cx="460963" cy="6703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2000" b="1" kern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Adobe Gothic Std B" pitchFamily="34" charset="-128"/>
                      </a:rPr>
                      <a:t>1</a:t>
                    </a:r>
                    <a:endParaRPr lang="zh-CN" altLang="en-US" sz="2000" dirty="0">
                      <a:solidFill>
                        <a:schemeClr val="bg1"/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grpSp>
              <p:nvGrpSpPr>
                <p:cNvPr id="113" name="组合 112"/>
                <p:cNvGrpSpPr/>
                <p:nvPr/>
              </p:nvGrpSpPr>
              <p:grpSpPr>
                <a:xfrm>
                  <a:off x="1381864" y="-135907"/>
                  <a:ext cx="5919900" cy="670353"/>
                  <a:chOff x="1691680" y="-108582"/>
                  <a:chExt cx="5919900" cy="670353"/>
                </a:xfrm>
              </p:grpSpPr>
              <p:grpSp>
                <p:nvGrpSpPr>
                  <p:cNvPr id="115" name="组合 114"/>
                  <p:cNvGrpSpPr/>
                  <p:nvPr/>
                </p:nvGrpSpPr>
                <p:grpSpPr>
                  <a:xfrm>
                    <a:off x="1691680" y="3786"/>
                    <a:ext cx="5919900" cy="468000"/>
                    <a:chOff x="1691680" y="3786"/>
                    <a:chExt cx="5919900" cy="468000"/>
                  </a:xfrm>
                </p:grpSpPr>
                <p:grpSp>
                  <p:nvGrpSpPr>
                    <p:cNvPr id="117" name="组合 116"/>
                    <p:cNvGrpSpPr/>
                    <p:nvPr/>
                  </p:nvGrpSpPr>
                  <p:grpSpPr>
                    <a:xfrm>
                      <a:off x="1691680" y="3786"/>
                      <a:ext cx="3154119" cy="468000"/>
                      <a:chOff x="1691680" y="3786"/>
                      <a:chExt cx="3154119" cy="468000"/>
                    </a:xfrm>
                  </p:grpSpPr>
                  <p:sp>
                    <p:nvSpPr>
                      <p:cNvPr id="120" name="平行四边形 24"/>
                      <p:cNvSpPr/>
                      <p:nvPr/>
                    </p:nvSpPr>
                    <p:spPr>
                      <a:xfrm>
                        <a:off x="1691680" y="3786"/>
                        <a:ext cx="1764000" cy="468000"/>
                      </a:xfrm>
                      <a:prstGeom prst="flowChartInputOutput">
                        <a:avLst/>
                      </a:prstGeom>
                      <a:gradFill>
                        <a:gsLst>
                          <a:gs pos="0">
                            <a:srgbClr val="00B0F0"/>
                          </a:gs>
                          <a:gs pos="50000">
                            <a:srgbClr val="00B0F0"/>
                          </a:gs>
                          <a:gs pos="100000">
                            <a:srgbClr val="0070C0"/>
                          </a:gs>
                        </a:gsLst>
                        <a:lin ang="5400000" scaled="0"/>
                      </a:gradFill>
                      <a:ln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121" name="平行四边形 24"/>
                      <p:cNvSpPr/>
                      <p:nvPr/>
                    </p:nvSpPr>
                    <p:spPr>
                      <a:xfrm>
                        <a:off x="3081799" y="3786"/>
                        <a:ext cx="1764000" cy="468000"/>
                      </a:xfrm>
                      <a:prstGeom prst="flowChartInputOutput">
                        <a:avLst/>
                      </a:prstGeom>
                      <a:gradFill>
                        <a:gsLst>
                          <a:gs pos="0">
                            <a:srgbClr val="00B0F0"/>
                          </a:gs>
                          <a:gs pos="50000">
                            <a:srgbClr val="00B0F0"/>
                          </a:gs>
                          <a:gs pos="100000">
                            <a:srgbClr val="0070C0"/>
                          </a:gs>
                        </a:gsLst>
                        <a:lin ang="5400000" scaled="0"/>
                      </a:gradFill>
                      <a:ln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</p:grpSp>
                <p:sp>
                  <p:nvSpPr>
                    <p:cNvPr id="118" name="平行四边形 24"/>
                    <p:cNvSpPr/>
                    <p:nvPr/>
                  </p:nvSpPr>
                  <p:spPr>
                    <a:xfrm>
                      <a:off x="4485968" y="3786"/>
                      <a:ext cx="1764000" cy="468000"/>
                    </a:xfrm>
                    <a:prstGeom prst="flowChartInputOutput">
                      <a:avLst/>
                    </a:prstGeom>
                    <a:gradFill>
                      <a:gsLst>
                        <a:gs pos="0">
                          <a:srgbClr val="00B0F0"/>
                        </a:gs>
                        <a:gs pos="5000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19" name="平行四边形 24"/>
                    <p:cNvSpPr/>
                    <p:nvPr/>
                  </p:nvSpPr>
                  <p:spPr>
                    <a:xfrm>
                      <a:off x="5847580" y="3786"/>
                      <a:ext cx="1764000" cy="468000"/>
                    </a:xfrm>
                    <a:prstGeom prst="flowChartInputOutput">
                      <a:avLst/>
                    </a:prstGeom>
                    <a:gradFill>
                      <a:gsLst>
                        <a:gs pos="0">
                          <a:srgbClr val="00B0F0"/>
                        </a:gs>
                        <a:gs pos="5000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16" name="矩形 115"/>
                  <p:cNvSpPr/>
                  <p:nvPr/>
                </p:nvSpPr>
                <p:spPr>
                  <a:xfrm>
                    <a:off x="4300655" y="-108582"/>
                    <a:ext cx="460963" cy="6703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2000" b="1" kern="0" dirty="0" smtClean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Adobe Gothic Std B" pitchFamily="34" charset="-128"/>
                      </a:rPr>
                      <a:t>4</a:t>
                    </a:r>
                    <a:endParaRPr lang="zh-CN" altLang="en-US" sz="2000" b="1" kern="0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Adobe Gothic Std B" pitchFamily="34" charset="-128"/>
                    </a:endParaRPr>
                  </a:p>
                </p:txBody>
              </p:sp>
            </p:grpSp>
            <p:sp>
              <p:nvSpPr>
                <p:cNvPr id="114" name="矩形 113"/>
                <p:cNvSpPr/>
                <p:nvPr/>
              </p:nvSpPr>
              <p:spPr>
                <a:xfrm>
                  <a:off x="1164565" y="848961"/>
                  <a:ext cx="975169" cy="7219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100" b="1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打造</a:t>
                  </a:r>
                  <a:endParaRPr lang="en-US" altLang="zh-CN" sz="11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100" b="1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网络平台</a:t>
                  </a:r>
                </a:p>
              </p:txBody>
            </p:sp>
          </p:grpSp>
          <p:sp>
            <p:nvSpPr>
              <p:cNvPr id="105" name="矩形 104"/>
              <p:cNvSpPr/>
              <p:nvPr/>
            </p:nvSpPr>
            <p:spPr>
              <a:xfrm>
                <a:off x="369125" y="1361480"/>
                <a:ext cx="615175" cy="721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顶层设计</a:t>
                </a:r>
              </a:p>
            </p:txBody>
          </p:sp>
        </p:grpSp>
        <p:sp>
          <p:nvSpPr>
            <p:cNvPr id="99" name="矩形 98"/>
            <p:cNvSpPr/>
            <p:nvPr/>
          </p:nvSpPr>
          <p:spPr>
            <a:xfrm>
              <a:off x="2696953" y="1385222"/>
              <a:ext cx="863385" cy="721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2">
                      <a:lumMod val="25000"/>
                    </a:schemeClr>
                  </a:solidFill>
                  <a:ea typeface="微软雅黑" panose="020B0503020204020204" pitchFamily="34" charset="-122"/>
                </a:rPr>
                <a:t>开发线上课程</a:t>
              </a:r>
            </a:p>
          </p:txBody>
        </p:sp>
        <p:sp>
          <p:nvSpPr>
            <p:cNvPr id="100" name="矩形 99"/>
            <p:cNvSpPr/>
            <p:nvPr/>
          </p:nvSpPr>
          <p:spPr>
            <a:xfrm>
              <a:off x="3984489" y="1550322"/>
              <a:ext cx="863385" cy="721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2">
                      <a:lumMod val="25000"/>
                    </a:schemeClr>
                  </a:solidFill>
                  <a:ea typeface="微软雅黑" panose="020B0503020204020204" pitchFamily="34" charset="-122"/>
                </a:rPr>
                <a:t>设施升级优化</a:t>
              </a:r>
            </a:p>
          </p:txBody>
        </p:sp>
        <p:sp>
          <p:nvSpPr>
            <p:cNvPr id="101" name="矩形 100"/>
            <p:cNvSpPr/>
            <p:nvPr/>
          </p:nvSpPr>
          <p:spPr>
            <a:xfrm>
              <a:off x="5244191" y="1385222"/>
              <a:ext cx="863385" cy="721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2">
                      <a:lumMod val="25000"/>
                    </a:schemeClr>
                  </a:solidFill>
                  <a:ea typeface="微软雅黑" panose="020B0503020204020204" pitchFamily="34" charset="-122"/>
                </a:rPr>
                <a:t>提升文化品牌</a:t>
              </a:r>
            </a:p>
          </p:txBody>
        </p:sp>
        <p:sp>
          <p:nvSpPr>
            <p:cNvPr id="102" name="矩形 101"/>
            <p:cNvSpPr/>
            <p:nvPr/>
          </p:nvSpPr>
          <p:spPr>
            <a:xfrm>
              <a:off x="6533530" y="1550322"/>
              <a:ext cx="863385" cy="721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2">
                      <a:lumMod val="25000"/>
                    </a:schemeClr>
                  </a:solidFill>
                  <a:ea typeface="微软雅黑" panose="020B0503020204020204" pitchFamily="34" charset="-122"/>
                </a:rPr>
                <a:t>创新运营模式</a:t>
              </a:r>
            </a:p>
          </p:txBody>
        </p:sp>
        <p:sp>
          <p:nvSpPr>
            <p:cNvPr id="103" name="矩形 102"/>
            <p:cNvSpPr/>
            <p:nvPr/>
          </p:nvSpPr>
          <p:spPr>
            <a:xfrm>
              <a:off x="437922" y="260874"/>
              <a:ext cx="6958991" cy="464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①　　　　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②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　　　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③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　　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④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　　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⑤</a:t>
              </a:r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4" name="矩形 123"/>
          <p:cNvSpPr/>
          <p:nvPr/>
        </p:nvSpPr>
        <p:spPr>
          <a:xfrm>
            <a:off x="2748831" y="1328533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3732229" y="1319951"/>
            <a:ext cx="4042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3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720311" y="1318422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710019" y="1342704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Adobe Gothic Std B" pitchFamily="34" charset="-128"/>
              </a:rPr>
              <a:t>6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6710019" y="109385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⑥</a:t>
            </a:r>
          </a:p>
        </p:txBody>
      </p:sp>
      <p:sp>
        <p:nvSpPr>
          <p:cNvPr id="129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18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1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H_Text_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2209" y="915198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350143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131382" y="2257541"/>
            <a:ext cx="9041242" cy="3192247"/>
            <a:chOff x="107504" y="1849388"/>
            <a:chExt cx="9041242" cy="3192247"/>
          </a:xfrm>
        </p:grpSpPr>
        <p:grpSp>
          <p:nvGrpSpPr>
            <p:cNvPr id="97" name="组合 96"/>
            <p:cNvGrpSpPr/>
            <p:nvPr/>
          </p:nvGrpSpPr>
          <p:grpSpPr>
            <a:xfrm>
              <a:off x="107504" y="1849388"/>
              <a:ext cx="9041242" cy="3192247"/>
              <a:chOff x="272480" y="2564904"/>
              <a:chExt cx="9714833" cy="3528392"/>
            </a:xfrm>
          </p:grpSpPr>
          <p:cxnSp>
            <p:nvCxnSpPr>
              <p:cNvPr id="99" name="直接连接符 98"/>
              <p:cNvCxnSpPr/>
              <p:nvPr/>
            </p:nvCxnSpPr>
            <p:spPr>
              <a:xfrm>
                <a:off x="4127122" y="3143349"/>
                <a:ext cx="0" cy="2877939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lgDash"/>
              </a:ln>
              <a:effectLst/>
            </p:spPr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6106560" y="3133333"/>
                <a:ext cx="0" cy="2877939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lgDash"/>
              </a:ln>
              <a:effectLst/>
            </p:spPr>
          </p:cxnSp>
          <p:cxnSp>
            <p:nvCxnSpPr>
              <p:cNvPr id="101" name="直接连接符 100"/>
              <p:cNvCxnSpPr/>
              <p:nvPr/>
            </p:nvCxnSpPr>
            <p:spPr>
              <a:xfrm flipH="1">
                <a:off x="279168" y="5085184"/>
                <a:ext cx="9570376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lgDash"/>
              </a:ln>
              <a:effectLst/>
            </p:spPr>
          </p:cxnSp>
          <p:cxnSp>
            <p:nvCxnSpPr>
              <p:cNvPr id="102" name="直接连接符 101"/>
              <p:cNvCxnSpPr/>
              <p:nvPr/>
            </p:nvCxnSpPr>
            <p:spPr>
              <a:xfrm flipH="1">
                <a:off x="272480" y="6021288"/>
                <a:ext cx="9577064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lgDash"/>
              </a:ln>
              <a:effectLst/>
            </p:spPr>
          </p:cxnSp>
          <p:sp>
            <p:nvSpPr>
              <p:cNvPr id="103" name="矩形 102"/>
              <p:cNvSpPr/>
              <p:nvPr/>
            </p:nvSpPr>
            <p:spPr>
              <a:xfrm>
                <a:off x="4333741" y="5133092"/>
                <a:ext cx="1597037" cy="944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开放式创意交流</a:t>
                </a:r>
                <a:endParaRPr kumimoji="0" lang="en-US" altLang="zh-C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探索式创客小项目</a:t>
                </a:r>
                <a:endParaRPr kumimoji="0" lang="en-US" altLang="zh-C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lang="zh-CN" altLang="en-US" sz="1100" b="1" kern="0" dirty="0" smtClean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主题式创客工坊</a:t>
                </a:r>
                <a:endParaRPr kumimoji="0" lang="en-US" altLang="zh-C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2380834" y="5613135"/>
                <a:ext cx="357790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349965" y="5133092"/>
                <a:ext cx="1293890" cy="944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创业实训实战</a:t>
                </a:r>
                <a:endParaRPr kumimoji="0" lang="en-US" altLang="zh-C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lang="zh-CN" altLang="en-US" sz="1100" b="1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双</a:t>
                </a:r>
                <a:r>
                  <a:rPr lang="zh-CN" altLang="en-US" sz="1100" b="1" kern="0" dirty="0" smtClean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创教学培训</a:t>
                </a:r>
                <a:endParaRPr kumimoji="0" lang="en-US" altLang="zh-C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商业模式验证</a:t>
                </a:r>
                <a:endParaRPr kumimoji="0" lang="en-US" altLang="zh-C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106" name="图片 10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92"/>
              <a:stretch/>
            </p:blipFill>
            <p:spPr>
              <a:xfrm>
                <a:off x="6400080" y="4151459"/>
                <a:ext cx="1392555" cy="853104"/>
              </a:xfrm>
              <a:prstGeom prst="rect">
                <a:avLst/>
              </a:prstGeom>
            </p:spPr>
          </p:pic>
          <p:sp>
            <p:nvSpPr>
              <p:cNvPr id="107" name="矩形 106"/>
              <p:cNvSpPr/>
              <p:nvPr/>
            </p:nvSpPr>
            <p:spPr>
              <a:xfrm>
                <a:off x="2280228" y="5133092"/>
                <a:ext cx="2051758" cy="944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创新启蒙与评估</a:t>
                </a:r>
                <a:endParaRPr kumimoji="0" lang="en-US" altLang="zh-C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创新技法训练、头脑风暴</a:t>
                </a:r>
                <a:endParaRPr kumimoji="0" lang="en-US" altLang="zh-C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专业</a:t>
                </a:r>
                <a:r>
                  <a:rPr kumimoji="0" lang="en-US" altLang="zh-CN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kumimoji="0" lang="zh-CN" alt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产业创新拓展</a:t>
                </a: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08" name="直接连接符 107"/>
              <p:cNvCxnSpPr/>
              <p:nvPr/>
            </p:nvCxnSpPr>
            <p:spPr>
              <a:xfrm>
                <a:off x="2173501" y="3143349"/>
                <a:ext cx="0" cy="2877939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lgDash"/>
              </a:ln>
              <a:effectLst/>
            </p:spPr>
          </p:cxnSp>
          <p:sp>
            <p:nvSpPr>
              <p:cNvPr id="109" name="矩形 108"/>
              <p:cNvSpPr/>
              <p:nvPr/>
            </p:nvSpPr>
            <p:spPr>
              <a:xfrm>
                <a:off x="373301" y="5133092"/>
                <a:ext cx="1748611" cy="944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文化熏陶、创新体验</a:t>
                </a:r>
                <a:endPara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创意作品</a:t>
                </a:r>
                <a:r>
                  <a:rPr kumimoji="0" lang="zh-CN" alt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展示</a:t>
                </a:r>
                <a:endParaRPr kumimoji="0" lang="en-US" altLang="zh-CN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171450" marR="0" lvl="0" indent="-17145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信息咨询</a:t>
                </a:r>
                <a:endPara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427225" y="2711300"/>
                <a:ext cx="1483353" cy="28803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>
                  <a:defRPr/>
                </a:pPr>
                <a:r>
                  <a:rPr lang="zh-CN" altLang="en-US" sz="1300" b="1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微软雅黑" pitchFamily="34" charset="-122"/>
                    <a:ea typeface="微软雅黑" pitchFamily="34" charset="-122"/>
                  </a:rPr>
                  <a:t>多功能体验中心</a:t>
                </a:r>
                <a:endPara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pic>
            <p:nvPicPr>
              <p:cNvPr id="111" name="Picture 7" descr="http://gtb.baidu.com/HttpService/get?p=dHlwZT1pbWFnZS9qcGVnJm49dmlzJnQ9YWRpbWdfdGImYz10YjppZyZyPTMwNTU4NTkxNDEsMTc1NTk5OTg4NwAAAA=="/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89469" y="4153588"/>
                <a:ext cx="1392555" cy="84698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" name="矩形 111"/>
              <p:cNvSpPr/>
              <p:nvPr/>
            </p:nvSpPr>
            <p:spPr>
              <a:xfrm>
                <a:off x="2462441" y="2711300"/>
                <a:ext cx="1368152" cy="28803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创新实训中心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4431436" y="2711061"/>
                <a:ext cx="1368152" cy="28803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创客工坊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6405375" y="2711300"/>
                <a:ext cx="1368152" cy="28803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创业实验中心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cxnSp>
            <p:nvCxnSpPr>
              <p:cNvPr id="115" name="直接箭头连接符 114"/>
              <p:cNvCxnSpPr>
                <a:stCxn id="110" idx="3"/>
                <a:endCxn id="112" idx="1"/>
              </p:cNvCxnSpPr>
              <p:nvPr/>
            </p:nvCxnSpPr>
            <p:spPr>
              <a:xfrm>
                <a:off x="1910579" y="2855316"/>
                <a:ext cx="5518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lgDash"/>
                <a:miter lim="800000"/>
                <a:tailEnd type="arrow"/>
              </a:ln>
              <a:effectLst/>
            </p:spPr>
          </p:cxnSp>
          <p:cxnSp>
            <p:nvCxnSpPr>
              <p:cNvPr id="116" name="直接箭头连接符 115"/>
              <p:cNvCxnSpPr/>
              <p:nvPr/>
            </p:nvCxnSpPr>
            <p:spPr>
              <a:xfrm>
                <a:off x="3830593" y="2855316"/>
                <a:ext cx="60578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lgDash"/>
                <a:miter lim="800000"/>
                <a:tailEnd type="arrow"/>
              </a:ln>
              <a:effectLst/>
            </p:spPr>
          </p:cxnSp>
          <p:cxnSp>
            <p:nvCxnSpPr>
              <p:cNvPr id="117" name="直接箭头连接符 116"/>
              <p:cNvCxnSpPr/>
              <p:nvPr/>
            </p:nvCxnSpPr>
            <p:spPr>
              <a:xfrm>
                <a:off x="5799588" y="2855316"/>
                <a:ext cx="60578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lgDash"/>
                <a:miter lim="800000"/>
                <a:tailEnd type="arrow"/>
              </a:ln>
              <a:effectLst/>
            </p:spPr>
          </p:cxnSp>
          <p:sp>
            <p:nvSpPr>
              <p:cNvPr id="118" name="矩形 117"/>
              <p:cNvSpPr/>
              <p:nvPr/>
            </p:nvSpPr>
            <p:spPr>
              <a:xfrm>
                <a:off x="272480" y="2564904"/>
                <a:ext cx="9577064" cy="3528392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8049344" y="3133333"/>
                <a:ext cx="0" cy="2877939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lgDash"/>
              </a:ln>
              <a:effectLst/>
            </p:spPr>
          </p:cxnSp>
          <p:pic>
            <p:nvPicPr>
              <p:cNvPr id="120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0719" y="3143349"/>
                <a:ext cx="1392555" cy="936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1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0719" y="4153587"/>
                <a:ext cx="1392555" cy="878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2" name="矩形 121"/>
              <p:cNvSpPr/>
              <p:nvPr/>
            </p:nvSpPr>
            <p:spPr>
              <a:xfrm>
                <a:off x="8087128" y="5133092"/>
                <a:ext cx="1900185" cy="944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u"/>
                </a:pPr>
                <a:r>
                  <a:rPr lang="zh-CN" altLang="en-US" sz="1100" b="1" kern="0" dirty="0" smtClean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专业指导咨询</a:t>
                </a:r>
                <a:endParaRPr lang="en-US" altLang="zh-CN" sz="1100" b="1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171450" indent="-17145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u"/>
                </a:pPr>
                <a:r>
                  <a:rPr lang="zh-CN" altLang="en-US" sz="1100" b="1" kern="0" dirty="0" smtClean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孵化</a:t>
                </a:r>
                <a:r>
                  <a:rPr lang="zh-CN" altLang="en-US" sz="1100" b="1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办公、投融资洽谈</a:t>
                </a:r>
              </a:p>
              <a:p>
                <a:pPr marL="171450" indent="-17145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u"/>
                </a:pPr>
                <a:r>
                  <a:rPr lang="zh-CN" altLang="en-US" sz="1100" b="1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项目路演</a:t>
                </a:r>
                <a:r>
                  <a:rPr lang="en-US" altLang="zh-CN" sz="1100" b="1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(</a:t>
                </a:r>
                <a:r>
                  <a:rPr lang="zh-CN" altLang="en-US" sz="1100" b="1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创意录播</a:t>
                </a:r>
                <a:r>
                  <a:rPr lang="en-US" altLang="zh-CN" sz="1100" b="1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)</a:t>
                </a:r>
              </a:p>
            </p:txBody>
          </p:sp>
          <p:cxnSp>
            <p:nvCxnSpPr>
              <p:cNvPr id="123" name="直接箭头连接符 122"/>
              <p:cNvCxnSpPr/>
              <p:nvPr/>
            </p:nvCxnSpPr>
            <p:spPr>
              <a:xfrm>
                <a:off x="7803597" y="2855316"/>
                <a:ext cx="60578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lgDash"/>
                <a:miter lim="800000"/>
                <a:tailEnd type="arrow"/>
              </a:ln>
              <a:effectLst/>
            </p:spPr>
          </p:cxnSp>
          <p:sp>
            <p:nvSpPr>
              <p:cNvPr id="124" name="矩形 123"/>
              <p:cNvSpPr/>
              <p:nvPr/>
            </p:nvSpPr>
            <p:spPr>
              <a:xfrm>
                <a:off x="8409384" y="2711300"/>
                <a:ext cx="1368152" cy="28803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孵化</a:t>
                </a:r>
                <a:r>
                  <a:rPr kumimoji="0" lang="zh-CN" alt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服务中心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pic>
          <p:nvPicPr>
            <p:cNvPr id="98" name="Picture 5" descr="C:\Users\chang.li\Desktop\20170330 实训室参考效果图\百色效果图\创客空间-加水印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95936" y="3286720"/>
              <a:ext cx="1296000" cy="794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5" name="Picture 6" descr="C:\Users\chang.li\Desktop\20170330 实训室参考效果图\百色效果图\创业实训室-加水印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6136" y="2651795"/>
            <a:ext cx="1296000" cy="78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矩形 125"/>
          <p:cNvSpPr/>
          <p:nvPr/>
        </p:nvSpPr>
        <p:spPr>
          <a:xfrm>
            <a:off x="275398" y="1489348"/>
            <a:ext cx="845257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秉承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“实践、融合、开放、分享”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理念，以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“创新创业文化熏陶</a:t>
            </a:r>
            <a:r>
              <a:rPr lang="en-US" altLang="zh-CN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创新思维训练</a:t>
            </a:r>
            <a:r>
              <a:rPr lang="en-US" altLang="zh-CN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创客实践</a:t>
            </a:r>
            <a:r>
              <a:rPr lang="en-US" altLang="zh-CN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创业能力培养</a:t>
            </a:r>
            <a:r>
              <a:rPr lang="en-US" altLang="zh-CN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创业孵化引领”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逻辑线条，横向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以创新创业教育及培训为主线，纵向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以产业搭载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创新创业实训为内涵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打造集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创新创业“体验、教学、培训、实训、孵化”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为一体的创新创业中心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，助力区域经济转型和创新发展。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7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9448" y="2641476"/>
            <a:ext cx="1296000" cy="81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2910" y="2631886"/>
            <a:ext cx="1296000" cy="82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4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2910" y="3550857"/>
            <a:ext cx="1296000" cy="793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5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3995936" y="2627801"/>
            <a:ext cx="1296000" cy="81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" name="TextBox 10"/>
          <p:cNvSpPr txBox="1"/>
          <p:nvPr/>
        </p:nvSpPr>
        <p:spPr>
          <a:xfrm>
            <a:off x="225212" y="1150794"/>
            <a:ext cx="277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 </a:t>
            </a:r>
            <a:r>
              <a:rPr lang="zh-CN" altLang="en-US" dirty="0"/>
              <a:t>构建创新创业教育体系</a:t>
            </a:r>
            <a:endParaRPr lang="en-US" altLang="zh-CN" dirty="0"/>
          </a:p>
        </p:txBody>
      </p:sp>
      <p:sp>
        <p:nvSpPr>
          <p:cNvPr id="50" name="MH_Other_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5358" y="599384"/>
            <a:ext cx="4145274" cy="49216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四）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构建创新创业实训教学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19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3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422151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10"/>
          <p:cNvSpPr txBox="1"/>
          <p:nvPr/>
        </p:nvSpPr>
        <p:spPr>
          <a:xfrm>
            <a:off x="171694" y="554038"/>
            <a:ext cx="230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2. </a:t>
            </a:r>
            <a:r>
              <a:rPr lang="zh-CN" altLang="en-US" dirty="0"/>
              <a:t>合理规划创业中心</a:t>
            </a:r>
            <a:endParaRPr lang="en-US" altLang="zh-CN" dirty="0"/>
          </a:p>
        </p:txBody>
      </p:sp>
      <p:graphicFrame>
        <p:nvGraphicFramePr>
          <p:cNvPr id="92" name="表格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743058"/>
              </p:ext>
            </p:extLst>
          </p:nvPr>
        </p:nvGraphicFramePr>
        <p:xfrm>
          <a:off x="475845" y="1201316"/>
          <a:ext cx="8398750" cy="38341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9821"/>
                <a:gridCol w="1623288"/>
                <a:gridCol w="5575641"/>
              </a:tblGrid>
              <a:tr h="31180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功能分区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功能定位</a:t>
                      </a:r>
                      <a:endParaRPr lang="zh-CN" sz="1050" kern="12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</a:tr>
              <a:tr h="608045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多功能体验</a:t>
                      </a:r>
                      <a:endParaRPr lang="en-US" altLang="zh-CN" sz="1200" kern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中心</a:t>
                      </a:r>
                      <a:endParaRPr lang="zh-CN" altLang="en-US" sz="120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创新创业文化展示</a:t>
                      </a:r>
                      <a:r>
                        <a:rPr lang="zh-CN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区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创新创业主题展厅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60000" algn="l">
                        <a:lnSpc>
                          <a:spcPct val="125000"/>
                        </a:lnSpc>
                      </a:pP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     以“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体验</a:t>
                      </a:r>
                      <a:r>
                        <a:rPr lang="en-US" altLang="zh-CN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·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探索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”为主题，借助挂图、文化墙、大屏、触摸一体机、电子翻书等展示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国内外创客文化、创新创业文化及“产业</a:t>
                      </a:r>
                      <a:r>
                        <a:rPr lang="en-US" altLang="zh-CN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创新创业”前沿动态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，并定期举行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创新创业主题展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，创设别出心裁、引人入胜的交互式参观学习环境，大力弘扬创新创业精神和文化</a:t>
                      </a:r>
                    </a:p>
                  </a:txBody>
                  <a:tcPr marL="68580" marR="68580" marT="0" marB="0" anchor="ctr"/>
                </a:tc>
              </a:tr>
              <a:tr h="730053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创新实训中心</a:t>
                      </a:r>
                      <a:endParaRPr lang="zh-CN" altLang="en-US" sz="120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创新测评区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创新思维训练区 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头脑风暴区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专业</a:t>
                      </a:r>
                      <a:r>
                        <a:rPr lang="en-US" altLang="zh-CN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产业创新拓展区</a:t>
                      </a:r>
                      <a:endParaRPr lang="zh-CN" sz="105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     按照“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创新启蒙</a:t>
                      </a:r>
                      <a:r>
                        <a:rPr lang="en-US" altLang="zh-CN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—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创新认知与评估</a:t>
                      </a:r>
                      <a:r>
                        <a:rPr lang="en-US" altLang="zh-CN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—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创新技法训练</a:t>
                      </a:r>
                      <a:r>
                        <a:rPr lang="en-US" altLang="zh-CN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—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创新实操”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的创新人才培养逻辑，设计实训环节和内容，并配套相应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创新课程</a:t>
                      </a:r>
                      <a:r>
                        <a:rPr lang="en-US" altLang="zh-CN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创意教玩具</a:t>
                      </a:r>
                      <a:r>
                        <a:rPr lang="en-US" altLang="zh-CN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配套启发式训练游戏</a:t>
                      </a:r>
                      <a:r>
                        <a:rPr lang="en-US" altLang="zh-CN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互动平台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，为创新创意自我认知的启发、创新思维应用能力的锻炼、创新创意想法的碰撞提供开放式空间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65703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创客工坊</a:t>
                      </a:r>
                      <a:endParaRPr lang="zh-CN" altLang="en-US" sz="120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创客驿站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产品创新设计区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主题式创客工坊</a:t>
                      </a:r>
                      <a:endParaRPr lang="zh-CN" altLang="en-US" sz="105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     采用</a:t>
                      </a: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PST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Pedagogy-Space-Technology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）设计框架，遵循“ </a:t>
                      </a: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Learning by doing” 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和“ </a:t>
                      </a: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Learning by making”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理念，引入</a:t>
                      </a: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、人工智能等前沿科技，建设与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区域特色产业相融合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、集“教学、实践、借鉴、创新、实现”于一体的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主题式创客实践空间</a:t>
                      </a:r>
                      <a:endParaRPr lang="zh-CN" altLang="en-US" sz="1000" b="1" kern="12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65703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创业实验中心</a:t>
                      </a:r>
                      <a:endParaRPr lang="zh-CN" altLang="en-US" sz="120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创业实训实战区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12700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商业模式验证区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双创教学培训区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     搭接虚拟仿真实训软件，真实模仿创业企业内部架构和外部运营环境，通过具体的创业实训项目进行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进行创业全流程实训、创业实战模拟对抗、商业模式验证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，像做实验一样进行创业项目学习与实战；同时承载对外教学培训，拓展中心的社会化服务功能</a:t>
                      </a:r>
                    </a:p>
                  </a:txBody>
                  <a:tcPr marL="68580" marR="68580" marT="0" marB="0" anchor="ctr"/>
                </a:tc>
              </a:tr>
              <a:tr h="788446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孵化服务中心</a:t>
                      </a:r>
                      <a:endParaRPr lang="zh-CN" altLang="en-US" sz="120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双创事务所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项目路演区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孵化办公区</a:t>
                      </a:r>
                      <a:endParaRPr lang="en-US" altLang="zh-CN" sz="105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投融资洽谈</a:t>
                      </a:r>
                      <a:endParaRPr lang="zh-CN" altLang="en-US" sz="105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      完全按照当前国内企业主流办公环境设计打造集约式商务情景空间，主要用作学生和社会群体初创项目的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实际孵化区域和企业实景办公模拟；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同时，还为创业团队提供</a:t>
                      </a:r>
                      <a:r>
                        <a:rPr lang="zh-CN" altLang="en-US" sz="1000" b="1" kern="1200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项目辅导、项目路演、企业注册成立、投资融资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等系列服务，并配套从项目初选到产业化的孵化服务链，致力于搭建完整的接力式小微企业孵化与培育体系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0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2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占位符 20"/>
          <p:cNvSpPr txBox="1">
            <a:spLocks/>
          </p:cNvSpPr>
          <p:nvPr/>
        </p:nvSpPr>
        <p:spPr>
          <a:xfrm>
            <a:off x="6941611" y="94332"/>
            <a:ext cx="1813033" cy="38284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155327" y="603529"/>
            <a:ext cx="31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开展</a:t>
            </a:r>
            <a:r>
              <a:rPr lang="zh-CN" altLang="en-US" dirty="0"/>
              <a:t>创新创业实践活动</a:t>
            </a:r>
            <a:endParaRPr lang="en-US" altLang="zh-CN" dirty="0"/>
          </a:p>
        </p:txBody>
      </p:sp>
      <p:sp>
        <p:nvSpPr>
          <p:cNvPr id="52" name="矩形 51"/>
          <p:cNvSpPr/>
          <p:nvPr/>
        </p:nvSpPr>
        <p:spPr>
          <a:xfrm>
            <a:off x="887041" y="1273324"/>
            <a:ext cx="259228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依托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创新创业中心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，开展各类</a:t>
            </a:r>
            <a:r>
              <a:rPr lang="zh-CN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创新创业大赛、名家名师讲堂、企业家沙龙、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创新创业教育</a:t>
            </a:r>
            <a:r>
              <a:rPr lang="zh-CN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研讨会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营造浓厚的创新创业氛围。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同时协助设立区域性创新创业联盟，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进行资源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共享，开展专业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产业创新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同时支持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并辅导学生和社会人群参与全国性创新活动或创客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交流，推动区域学校创新发展和区域产业转型升级。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" name="Picture 1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2" b="13542"/>
          <a:stretch/>
        </p:blipFill>
        <p:spPr bwMode="auto">
          <a:xfrm>
            <a:off x="4168639" y="3196707"/>
            <a:ext cx="4322728" cy="1967631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2" descr="http://www.ntdaily.com.cn/uploadfile/2016/0428/2016042801323627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3" b="14599"/>
          <a:stretch/>
        </p:blipFill>
        <p:spPr bwMode="auto">
          <a:xfrm>
            <a:off x="4211960" y="905253"/>
            <a:ext cx="4279407" cy="210700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extLst/>
        </p:spPr>
      </p:pic>
      <p:grpSp>
        <p:nvGrpSpPr>
          <p:cNvPr id="103" name="组合 102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直接连接符 106"/>
          <p:cNvCxnSpPr/>
          <p:nvPr/>
        </p:nvCxnSpPr>
        <p:spPr>
          <a:xfrm>
            <a:off x="1320133" y="316800"/>
            <a:ext cx="72843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21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785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37344"/>
            <a:ext cx="727813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20"/>
          <p:cNvSpPr txBox="1">
            <a:spLocks/>
          </p:cNvSpPr>
          <p:nvPr/>
        </p:nvSpPr>
        <p:spPr>
          <a:xfrm>
            <a:off x="6941611" y="94332"/>
            <a:ext cx="1813033" cy="38284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89" name="TextBox 10"/>
          <p:cNvSpPr txBox="1"/>
          <p:nvPr/>
        </p:nvSpPr>
        <p:spPr>
          <a:xfrm>
            <a:off x="197149" y="1147051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教学资源开发与制作中心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1520" y="1620866"/>
            <a:ext cx="4226415" cy="2188481"/>
            <a:chOff x="196466" y="1350253"/>
            <a:chExt cx="5006539" cy="3031533"/>
          </a:xfrm>
        </p:grpSpPr>
        <p:grpSp>
          <p:nvGrpSpPr>
            <p:cNvPr id="17" name="组合 16"/>
            <p:cNvGrpSpPr/>
            <p:nvPr/>
          </p:nvGrpSpPr>
          <p:grpSpPr>
            <a:xfrm>
              <a:off x="1014442" y="2702205"/>
              <a:ext cx="947607" cy="813686"/>
              <a:chOff x="2304987" y="1351952"/>
              <a:chExt cx="947607" cy="813686"/>
            </a:xfrm>
          </p:grpSpPr>
          <p:sp>
            <p:nvSpPr>
              <p:cNvPr id="49" name="六边形 48"/>
              <p:cNvSpPr/>
              <p:nvPr/>
            </p:nvSpPr>
            <p:spPr>
              <a:xfrm>
                <a:off x="2304987" y="1351952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0" name="六边形 4"/>
              <p:cNvSpPr/>
              <p:nvPr/>
            </p:nvSpPr>
            <p:spPr>
              <a:xfrm>
                <a:off x="2451761" y="1477983"/>
                <a:ext cx="654059" cy="5616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algn="ctr" defTabSz="393169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100" dirty="0">
                    <a:latin typeface="微软雅黑" pitchFamily="34" charset="-122"/>
                    <a:ea typeface="微软雅黑" pitchFamily="34" charset="-122"/>
                  </a:rPr>
                  <a:t>虚拟现实技术</a:t>
                </a:r>
              </a:p>
            </p:txBody>
          </p:sp>
        </p:grpSp>
        <p:sp>
          <p:nvSpPr>
            <p:cNvPr id="18" name="六边形 17"/>
            <p:cNvSpPr/>
            <p:nvPr/>
          </p:nvSpPr>
          <p:spPr>
            <a:xfrm>
              <a:off x="196466" y="2252270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9" name="组合 18"/>
            <p:cNvGrpSpPr/>
            <p:nvPr/>
          </p:nvGrpSpPr>
          <p:grpSpPr>
            <a:xfrm>
              <a:off x="1809505" y="2249817"/>
              <a:ext cx="947607" cy="813686"/>
              <a:chOff x="3100050" y="899564"/>
              <a:chExt cx="947607" cy="813686"/>
            </a:xfrm>
          </p:grpSpPr>
          <p:sp>
            <p:nvSpPr>
              <p:cNvPr id="47" name="六边形 46"/>
              <p:cNvSpPr/>
              <p:nvPr/>
            </p:nvSpPr>
            <p:spPr>
              <a:xfrm>
                <a:off x="3100050" y="899564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8" name="六边形 7"/>
              <p:cNvSpPr/>
              <p:nvPr/>
            </p:nvSpPr>
            <p:spPr>
              <a:xfrm>
                <a:off x="3246824" y="1025595"/>
                <a:ext cx="654059" cy="5616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algn="ctr" defTabSz="393169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100" dirty="0">
                    <a:latin typeface="微软雅黑" pitchFamily="34" charset="-122"/>
                    <a:ea typeface="微软雅黑" pitchFamily="34" charset="-122"/>
                  </a:rPr>
                  <a:t>可视化技术</a:t>
                </a:r>
              </a:p>
            </p:txBody>
          </p:sp>
        </p:grpSp>
        <p:sp>
          <p:nvSpPr>
            <p:cNvPr id="20" name="六边形 19"/>
            <p:cNvSpPr/>
            <p:nvPr/>
          </p:nvSpPr>
          <p:spPr>
            <a:xfrm>
              <a:off x="2624468" y="2700365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1" name="组合 20"/>
            <p:cNvGrpSpPr/>
            <p:nvPr/>
          </p:nvGrpSpPr>
          <p:grpSpPr>
            <a:xfrm>
              <a:off x="1044709" y="1802641"/>
              <a:ext cx="947607" cy="813686"/>
              <a:chOff x="2335254" y="452388"/>
              <a:chExt cx="947607" cy="813686"/>
            </a:xfrm>
          </p:grpSpPr>
          <p:sp>
            <p:nvSpPr>
              <p:cNvPr id="45" name="六边形 44"/>
              <p:cNvSpPr/>
              <p:nvPr/>
            </p:nvSpPr>
            <p:spPr>
              <a:xfrm>
                <a:off x="2335254" y="452388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6" name="六边形 10"/>
              <p:cNvSpPr/>
              <p:nvPr/>
            </p:nvSpPr>
            <p:spPr>
              <a:xfrm>
                <a:off x="2482028" y="578419"/>
                <a:ext cx="654059" cy="5616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algn="ctr" defTabSz="393169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100" dirty="0">
                    <a:latin typeface="微软雅黑" pitchFamily="34" charset="-122"/>
                    <a:ea typeface="微软雅黑" pitchFamily="34" charset="-122"/>
                  </a:rPr>
                  <a:t>图形系统工具</a:t>
                </a:r>
              </a:p>
            </p:txBody>
          </p:sp>
        </p:grpSp>
        <p:sp>
          <p:nvSpPr>
            <p:cNvPr id="22" name="六边形 21"/>
            <p:cNvSpPr/>
            <p:nvPr/>
          </p:nvSpPr>
          <p:spPr>
            <a:xfrm>
              <a:off x="1809505" y="1350253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3" name="组合 22"/>
            <p:cNvGrpSpPr/>
            <p:nvPr/>
          </p:nvGrpSpPr>
          <p:grpSpPr>
            <a:xfrm>
              <a:off x="2624468" y="1800801"/>
              <a:ext cx="947607" cy="813686"/>
              <a:chOff x="3915013" y="450548"/>
              <a:chExt cx="947607" cy="813686"/>
            </a:xfrm>
          </p:grpSpPr>
          <p:sp>
            <p:nvSpPr>
              <p:cNvPr id="43" name="六边形 42"/>
              <p:cNvSpPr/>
              <p:nvPr/>
            </p:nvSpPr>
            <p:spPr>
              <a:xfrm>
                <a:off x="3915013" y="450548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" name="六边形 13"/>
              <p:cNvSpPr/>
              <p:nvPr/>
            </p:nvSpPr>
            <p:spPr>
              <a:xfrm>
                <a:off x="4061787" y="576579"/>
                <a:ext cx="654059" cy="5616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algn="ctr" defTabSz="393169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100" dirty="0">
                    <a:latin typeface="微软雅黑" pitchFamily="34" charset="-122"/>
                    <a:ea typeface="微软雅黑" pitchFamily="34" charset="-122"/>
                  </a:rPr>
                  <a:t>图像信息处理</a:t>
                </a:r>
              </a:p>
            </p:txBody>
          </p:sp>
        </p:grpSp>
        <p:sp>
          <p:nvSpPr>
            <p:cNvPr id="24" name="六边形 23"/>
            <p:cNvSpPr/>
            <p:nvPr/>
          </p:nvSpPr>
          <p:spPr>
            <a:xfrm>
              <a:off x="3439933" y="2258404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5" name="组合 24"/>
            <p:cNvGrpSpPr/>
            <p:nvPr/>
          </p:nvGrpSpPr>
          <p:grpSpPr>
            <a:xfrm>
              <a:off x="3439933" y="1358840"/>
              <a:ext cx="947607" cy="813686"/>
              <a:chOff x="4730478" y="8587"/>
              <a:chExt cx="947607" cy="813686"/>
            </a:xfrm>
          </p:grpSpPr>
          <p:sp>
            <p:nvSpPr>
              <p:cNvPr id="41" name="六边形 40"/>
              <p:cNvSpPr/>
              <p:nvPr/>
            </p:nvSpPr>
            <p:spPr>
              <a:xfrm>
                <a:off x="4730478" y="8587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42" name="六边形 16"/>
              <p:cNvSpPr/>
              <p:nvPr/>
            </p:nvSpPr>
            <p:spPr>
              <a:xfrm>
                <a:off x="4877252" y="134618"/>
                <a:ext cx="654059" cy="5616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algn="ctr" defTabSz="393169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100" dirty="0">
                    <a:latin typeface="微软雅黑" pitchFamily="34" charset="-122"/>
                    <a:ea typeface="微软雅黑" pitchFamily="34" charset="-122"/>
                  </a:rPr>
                  <a:t>分布式系统和人工智能</a:t>
                </a:r>
              </a:p>
            </p:txBody>
          </p:sp>
        </p:grpSp>
        <p:sp>
          <p:nvSpPr>
            <p:cNvPr id="26" name="六边形 25"/>
            <p:cNvSpPr/>
            <p:nvPr/>
          </p:nvSpPr>
          <p:spPr>
            <a:xfrm>
              <a:off x="4255398" y="1812763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sz="2800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255398" y="2710793"/>
              <a:ext cx="947607" cy="813686"/>
              <a:chOff x="5545943" y="1360540"/>
              <a:chExt cx="947607" cy="813686"/>
            </a:xfrm>
          </p:grpSpPr>
          <p:sp>
            <p:nvSpPr>
              <p:cNvPr id="33" name="六边形 32"/>
              <p:cNvSpPr/>
              <p:nvPr/>
            </p:nvSpPr>
            <p:spPr>
              <a:xfrm>
                <a:off x="5545943" y="1360540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38" name="六边形 19"/>
              <p:cNvSpPr/>
              <p:nvPr/>
            </p:nvSpPr>
            <p:spPr>
              <a:xfrm>
                <a:off x="5692717" y="1486571"/>
                <a:ext cx="654059" cy="5616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algn="ctr" defTabSz="393169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altLang="en-US" sz="1100" dirty="0">
                    <a:latin typeface="微软雅黑" pitchFamily="34" charset="-122"/>
                    <a:ea typeface="微软雅黑" pitchFamily="34" charset="-122"/>
                  </a:rPr>
                  <a:t>3D</a:t>
                </a:r>
                <a:r>
                  <a:rPr lang="zh-CN" altLang="en-US" sz="1100" dirty="0">
                    <a:latin typeface="微软雅黑" pitchFamily="34" charset="-122"/>
                    <a:ea typeface="微软雅黑" pitchFamily="34" charset="-122"/>
                  </a:rPr>
                  <a:t>交互体验</a:t>
                </a:r>
              </a:p>
            </p:txBody>
          </p:sp>
        </p:grpSp>
        <p:sp>
          <p:nvSpPr>
            <p:cNvPr id="28" name="六边形 27"/>
            <p:cNvSpPr/>
            <p:nvPr/>
          </p:nvSpPr>
          <p:spPr>
            <a:xfrm>
              <a:off x="3439933" y="3156435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9" name="组合 28"/>
            <p:cNvGrpSpPr/>
            <p:nvPr/>
          </p:nvGrpSpPr>
          <p:grpSpPr>
            <a:xfrm>
              <a:off x="1808500" y="3151221"/>
              <a:ext cx="947607" cy="813686"/>
              <a:chOff x="3099045" y="1800968"/>
              <a:chExt cx="947607" cy="813686"/>
            </a:xfrm>
          </p:grpSpPr>
          <p:sp>
            <p:nvSpPr>
              <p:cNvPr id="31" name="六边形 30"/>
              <p:cNvSpPr/>
              <p:nvPr/>
            </p:nvSpPr>
            <p:spPr>
              <a:xfrm>
                <a:off x="3099045" y="1800968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六边形 22"/>
              <p:cNvSpPr/>
              <p:nvPr/>
            </p:nvSpPr>
            <p:spPr>
              <a:xfrm>
                <a:off x="3245819" y="1926999"/>
                <a:ext cx="654059" cy="56162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algn="ctr" defTabSz="393169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100" dirty="0">
                    <a:latin typeface="微软雅黑" pitchFamily="34" charset="-122"/>
                    <a:ea typeface="微软雅黑" pitchFamily="34" charset="-122"/>
                  </a:rPr>
                  <a:t>专业微课拍摄</a:t>
                </a:r>
              </a:p>
            </p:txBody>
          </p:sp>
        </p:grpSp>
        <p:sp>
          <p:nvSpPr>
            <p:cNvPr id="30" name="六边形 29"/>
            <p:cNvSpPr/>
            <p:nvPr/>
          </p:nvSpPr>
          <p:spPr>
            <a:xfrm>
              <a:off x="1018071" y="3568100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1" name="组合 50"/>
          <p:cNvGrpSpPr/>
          <p:nvPr/>
        </p:nvGrpSpPr>
        <p:grpSpPr>
          <a:xfrm>
            <a:off x="4820016" y="1092975"/>
            <a:ext cx="4029310" cy="2699133"/>
            <a:chOff x="5732359" y="1012338"/>
            <a:chExt cx="4600129" cy="3400159"/>
          </a:xfrm>
        </p:grpSpPr>
        <p:sp>
          <p:nvSpPr>
            <p:cNvPr id="52" name="矩形 51"/>
            <p:cNvSpPr/>
            <p:nvPr/>
          </p:nvSpPr>
          <p:spPr bwMode="auto">
            <a:xfrm>
              <a:off x="5733246" y="1071908"/>
              <a:ext cx="4591411" cy="376963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770291" eaLnBrk="1" hangingPunct="1"/>
              <a:endParaRPr lang="zh-CN" altLang="en-US" sz="1500"/>
            </a:p>
          </p:txBody>
        </p:sp>
        <p:sp>
          <p:nvSpPr>
            <p:cNvPr id="53" name="文本框 48"/>
            <p:cNvSpPr txBox="1"/>
            <p:nvPr/>
          </p:nvSpPr>
          <p:spPr>
            <a:xfrm>
              <a:off x="7346713" y="1012338"/>
              <a:ext cx="1296001" cy="426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25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功能划分</a:t>
              </a: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5733247" y="1581315"/>
              <a:ext cx="1473114" cy="2800471"/>
              <a:chOff x="6102461" y="1778479"/>
              <a:chExt cx="3532921" cy="1544255"/>
            </a:xfrm>
          </p:grpSpPr>
          <p:sp>
            <p:nvSpPr>
              <p:cNvPr id="98" name="矩形 97"/>
              <p:cNvSpPr/>
              <p:nvPr/>
            </p:nvSpPr>
            <p:spPr bwMode="auto">
              <a:xfrm>
                <a:off x="6102461" y="1778479"/>
                <a:ext cx="3516193" cy="1542386"/>
              </a:xfrm>
              <a:prstGeom prst="rect">
                <a:avLst/>
              </a:prstGeom>
              <a:solidFill>
                <a:srgbClr val="0070C0">
                  <a:alpha val="80000"/>
                </a:srgb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9" name="矩形 74"/>
              <p:cNvSpPr/>
              <p:nvPr/>
            </p:nvSpPr>
            <p:spPr bwMode="auto">
              <a:xfrm>
                <a:off x="6119189" y="1780348"/>
                <a:ext cx="3516193" cy="1542386"/>
              </a:xfrm>
              <a:custGeom>
                <a:avLst/>
                <a:gdLst>
                  <a:gd name="connsiteX0" fmla="*/ 0 w 3516193"/>
                  <a:gd name="connsiteY0" fmla="*/ 0 h 1542386"/>
                  <a:gd name="connsiteX1" fmla="*/ 3516193 w 3516193"/>
                  <a:gd name="connsiteY1" fmla="*/ 0 h 1542386"/>
                  <a:gd name="connsiteX2" fmla="*/ 3516193 w 3516193"/>
                  <a:gd name="connsiteY2" fmla="*/ 1542386 h 1542386"/>
                  <a:gd name="connsiteX3" fmla="*/ 0 w 3516193"/>
                  <a:gd name="connsiteY3" fmla="*/ 1542386 h 1542386"/>
                  <a:gd name="connsiteX4" fmla="*/ 0 w 3516193"/>
                  <a:gd name="connsiteY4" fmla="*/ 0 h 1542386"/>
                  <a:gd name="connsiteX0" fmla="*/ 0 w 3516193"/>
                  <a:gd name="connsiteY0" fmla="*/ 0 h 1542386"/>
                  <a:gd name="connsiteX1" fmla="*/ 3516193 w 3516193"/>
                  <a:gd name="connsiteY1" fmla="*/ 1542386 h 1542386"/>
                  <a:gd name="connsiteX2" fmla="*/ 0 w 3516193"/>
                  <a:gd name="connsiteY2" fmla="*/ 1542386 h 1542386"/>
                  <a:gd name="connsiteX3" fmla="*/ 0 w 351619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6193" h="1542386">
                    <a:moveTo>
                      <a:pt x="0" y="0"/>
                    </a:moveTo>
                    <a:lnTo>
                      <a:pt x="351619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0000"/>
                </a:srgb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55" name="文本框 50"/>
            <p:cNvSpPr txBox="1"/>
            <p:nvPr/>
          </p:nvSpPr>
          <p:spPr>
            <a:xfrm>
              <a:off x="5868953" y="1655987"/>
              <a:ext cx="1089272" cy="348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资源开发区</a:t>
              </a:r>
            </a:p>
          </p:txBody>
        </p:sp>
        <p:sp>
          <p:nvSpPr>
            <p:cNvPr id="56" name="文本框 51"/>
            <p:cNvSpPr txBox="1"/>
            <p:nvPr/>
          </p:nvSpPr>
          <p:spPr>
            <a:xfrm>
              <a:off x="5732359" y="1970853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7145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indent="0" algn="ctr">
                <a:buNone/>
              </a:pPr>
              <a:r>
                <a:rPr lang="en-US" altLang="zh-CN" dirty="0"/>
                <a:t>3D</a:t>
              </a:r>
              <a:r>
                <a:rPr lang="zh-CN" altLang="en-US" dirty="0"/>
                <a:t>创意设计室</a:t>
              </a:r>
            </a:p>
          </p:txBody>
        </p:sp>
        <p:sp>
          <p:nvSpPr>
            <p:cNvPr id="57" name="文本框 52"/>
            <p:cNvSpPr txBox="1"/>
            <p:nvPr/>
          </p:nvSpPr>
          <p:spPr>
            <a:xfrm>
              <a:off x="5732359" y="2305097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/>
                <a:t>微课制作室</a:t>
              </a:r>
            </a:p>
          </p:txBody>
        </p:sp>
        <p:sp>
          <p:nvSpPr>
            <p:cNvPr id="58" name="文本框 53"/>
            <p:cNvSpPr txBox="1"/>
            <p:nvPr/>
          </p:nvSpPr>
          <p:spPr>
            <a:xfrm>
              <a:off x="5732359" y="2639341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/>
                <a:t>专业导播室</a:t>
              </a:r>
            </a:p>
          </p:txBody>
        </p:sp>
        <p:sp>
          <p:nvSpPr>
            <p:cNvPr id="59" name="文本框 54"/>
            <p:cNvSpPr txBox="1"/>
            <p:nvPr/>
          </p:nvSpPr>
          <p:spPr>
            <a:xfrm>
              <a:off x="5732359" y="2973585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/>
                <a:t>专业演播厅</a:t>
              </a:r>
            </a:p>
          </p:txBody>
        </p:sp>
        <p:sp>
          <p:nvSpPr>
            <p:cNvPr id="60" name="文本框 55"/>
            <p:cNvSpPr txBox="1"/>
            <p:nvPr/>
          </p:nvSpPr>
          <p:spPr>
            <a:xfrm>
              <a:off x="5732359" y="3307829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/>
                <a:t>专业虚拟演播室</a:t>
              </a:r>
            </a:p>
          </p:txBody>
        </p:sp>
        <p:sp>
          <p:nvSpPr>
            <p:cNvPr id="61" name="文本框 56"/>
            <p:cNvSpPr txBox="1"/>
            <p:nvPr/>
          </p:nvSpPr>
          <p:spPr>
            <a:xfrm>
              <a:off x="5732359" y="3642073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/>
                <a:t>实景录影棚</a:t>
              </a:r>
            </a:p>
          </p:txBody>
        </p:sp>
        <p:sp>
          <p:nvSpPr>
            <p:cNvPr id="62" name="文本框 57"/>
            <p:cNvSpPr txBox="1"/>
            <p:nvPr/>
          </p:nvSpPr>
          <p:spPr>
            <a:xfrm>
              <a:off x="5732359" y="3976319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/>
                <a:t>录音棚</a:t>
              </a:r>
            </a:p>
          </p:txBody>
        </p:sp>
        <p:cxnSp>
          <p:nvCxnSpPr>
            <p:cNvPr id="63" name="直接连接符 62"/>
            <p:cNvCxnSpPr/>
            <p:nvPr/>
          </p:nvCxnSpPr>
          <p:spPr bwMode="auto">
            <a:xfrm>
              <a:off x="5867720" y="2346985"/>
              <a:ext cx="1196305" cy="0"/>
            </a:xfrm>
            <a:prstGeom prst="line">
              <a:avLst/>
            </a:prstGeom>
            <a:solidFill>
              <a:schemeClr val="accent1"/>
            </a:solidFill>
            <a:ln w="889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接连接符 63"/>
            <p:cNvCxnSpPr/>
            <p:nvPr/>
          </p:nvCxnSpPr>
          <p:spPr bwMode="auto">
            <a:xfrm>
              <a:off x="5867720" y="2663401"/>
              <a:ext cx="1196305" cy="0"/>
            </a:xfrm>
            <a:prstGeom prst="line">
              <a:avLst/>
            </a:prstGeom>
            <a:solidFill>
              <a:schemeClr val="accent1"/>
            </a:solidFill>
            <a:ln w="889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连接符 64"/>
            <p:cNvCxnSpPr/>
            <p:nvPr/>
          </p:nvCxnSpPr>
          <p:spPr bwMode="auto">
            <a:xfrm>
              <a:off x="5867720" y="3015473"/>
              <a:ext cx="1196305" cy="0"/>
            </a:xfrm>
            <a:prstGeom prst="line">
              <a:avLst/>
            </a:prstGeom>
            <a:solidFill>
              <a:schemeClr val="accent1"/>
            </a:solidFill>
            <a:ln w="889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连接符 65"/>
            <p:cNvCxnSpPr/>
            <p:nvPr/>
          </p:nvCxnSpPr>
          <p:spPr bwMode="auto">
            <a:xfrm>
              <a:off x="5867720" y="3351502"/>
              <a:ext cx="1196305" cy="0"/>
            </a:xfrm>
            <a:prstGeom prst="line">
              <a:avLst/>
            </a:prstGeom>
            <a:solidFill>
              <a:schemeClr val="accent1"/>
            </a:solidFill>
            <a:ln w="889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接连接符 66"/>
            <p:cNvCxnSpPr/>
            <p:nvPr/>
          </p:nvCxnSpPr>
          <p:spPr bwMode="auto">
            <a:xfrm>
              <a:off x="5867720" y="3683962"/>
              <a:ext cx="1196305" cy="0"/>
            </a:xfrm>
            <a:prstGeom prst="line">
              <a:avLst/>
            </a:prstGeom>
            <a:solidFill>
              <a:schemeClr val="accent1"/>
            </a:solidFill>
            <a:ln w="889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接连接符 67"/>
            <p:cNvCxnSpPr/>
            <p:nvPr/>
          </p:nvCxnSpPr>
          <p:spPr bwMode="auto">
            <a:xfrm>
              <a:off x="5867720" y="4006796"/>
              <a:ext cx="1196305" cy="0"/>
            </a:xfrm>
            <a:prstGeom prst="line">
              <a:avLst/>
            </a:prstGeom>
            <a:solidFill>
              <a:schemeClr val="accent1"/>
            </a:solidFill>
            <a:ln w="889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9" name="组合 68"/>
            <p:cNvGrpSpPr/>
            <p:nvPr/>
          </p:nvGrpSpPr>
          <p:grpSpPr>
            <a:xfrm>
              <a:off x="7301602" y="1581315"/>
              <a:ext cx="1473114" cy="2800471"/>
              <a:chOff x="6102461" y="1778479"/>
              <a:chExt cx="3532921" cy="1544255"/>
            </a:xfrm>
          </p:grpSpPr>
          <p:sp>
            <p:nvSpPr>
              <p:cNvPr id="96" name="矩形 95"/>
              <p:cNvSpPr/>
              <p:nvPr/>
            </p:nvSpPr>
            <p:spPr bwMode="auto">
              <a:xfrm>
                <a:off x="6102461" y="1778479"/>
                <a:ext cx="3516193" cy="1542386"/>
              </a:xfrm>
              <a:prstGeom prst="rect">
                <a:avLst/>
              </a:prstGeom>
              <a:solidFill>
                <a:srgbClr val="0070C0">
                  <a:alpha val="80000"/>
                </a:srgb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7" name="矩形 74"/>
              <p:cNvSpPr/>
              <p:nvPr/>
            </p:nvSpPr>
            <p:spPr bwMode="auto">
              <a:xfrm>
                <a:off x="6119189" y="1780348"/>
                <a:ext cx="3516193" cy="1542386"/>
              </a:xfrm>
              <a:custGeom>
                <a:avLst/>
                <a:gdLst>
                  <a:gd name="connsiteX0" fmla="*/ 0 w 3516193"/>
                  <a:gd name="connsiteY0" fmla="*/ 0 h 1542386"/>
                  <a:gd name="connsiteX1" fmla="*/ 3516193 w 3516193"/>
                  <a:gd name="connsiteY1" fmla="*/ 0 h 1542386"/>
                  <a:gd name="connsiteX2" fmla="*/ 3516193 w 3516193"/>
                  <a:gd name="connsiteY2" fmla="*/ 1542386 h 1542386"/>
                  <a:gd name="connsiteX3" fmla="*/ 0 w 3516193"/>
                  <a:gd name="connsiteY3" fmla="*/ 1542386 h 1542386"/>
                  <a:gd name="connsiteX4" fmla="*/ 0 w 3516193"/>
                  <a:gd name="connsiteY4" fmla="*/ 0 h 1542386"/>
                  <a:gd name="connsiteX0" fmla="*/ 0 w 3516193"/>
                  <a:gd name="connsiteY0" fmla="*/ 0 h 1542386"/>
                  <a:gd name="connsiteX1" fmla="*/ 3516193 w 3516193"/>
                  <a:gd name="connsiteY1" fmla="*/ 1542386 h 1542386"/>
                  <a:gd name="connsiteX2" fmla="*/ 0 w 3516193"/>
                  <a:gd name="connsiteY2" fmla="*/ 1542386 h 1542386"/>
                  <a:gd name="connsiteX3" fmla="*/ 0 w 351619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6193" h="1542386">
                    <a:moveTo>
                      <a:pt x="0" y="0"/>
                    </a:moveTo>
                    <a:lnTo>
                      <a:pt x="351619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0000"/>
                </a:srgb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0" name="文本框 66"/>
            <p:cNvSpPr txBox="1"/>
            <p:nvPr/>
          </p:nvSpPr>
          <p:spPr>
            <a:xfrm>
              <a:off x="7496985" y="1655987"/>
              <a:ext cx="1089272" cy="348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交互体验区</a:t>
              </a: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7467147" y="2046495"/>
              <a:ext cx="1142025" cy="6642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770291" eaLnBrk="1" hangingPunct="1"/>
              <a:endParaRPr lang="zh-CN" altLang="en-US" sz="1500"/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7467147" y="2818541"/>
              <a:ext cx="1142025" cy="53766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770291" eaLnBrk="1" hangingPunct="1"/>
              <a:endParaRPr lang="zh-CN" altLang="en-US" sz="1500"/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7467147" y="3463949"/>
              <a:ext cx="1142025" cy="65947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770291" eaLnBrk="1" hangingPunct="1"/>
              <a:endParaRPr lang="zh-CN" altLang="en-US" sz="1500"/>
            </a:p>
          </p:txBody>
        </p:sp>
        <p:sp>
          <p:nvSpPr>
            <p:cNvPr id="74" name="文本框 70"/>
            <p:cNvSpPr txBox="1"/>
            <p:nvPr/>
          </p:nvSpPr>
          <p:spPr>
            <a:xfrm>
              <a:off x="7525019" y="2944527"/>
              <a:ext cx="1003185" cy="32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spc="25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智慧教室</a:t>
              </a:r>
            </a:p>
          </p:txBody>
        </p:sp>
        <p:sp>
          <p:nvSpPr>
            <p:cNvPr id="75" name="文本框 73"/>
            <p:cNvSpPr txBox="1"/>
            <p:nvPr/>
          </p:nvSpPr>
          <p:spPr>
            <a:xfrm>
              <a:off x="7734096" y="3592949"/>
              <a:ext cx="548443" cy="329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spc="25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100" spc="25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8858519" y="1581315"/>
              <a:ext cx="1466138" cy="2800471"/>
              <a:chOff x="6102461" y="1778479"/>
              <a:chExt cx="3532921" cy="1544255"/>
            </a:xfrm>
          </p:grpSpPr>
          <p:sp>
            <p:nvSpPr>
              <p:cNvPr id="94" name="矩形 93"/>
              <p:cNvSpPr/>
              <p:nvPr/>
            </p:nvSpPr>
            <p:spPr bwMode="auto">
              <a:xfrm>
                <a:off x="6102461" y="1778479"/>
                <a:ext cx="3516193" cy="1542386"/>
              </a:xfrm>
              <a:prstGeom prst="rect">
                <a:avLst/>
              </a:prstGeom>
              <a:solidFill>
                <a:srgbClr val="0070C0">
                  <a:alpha val="80000"/>
                </a:srgb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5" name="矩形 74"/>
              <p:cNvSpPr/>
              <p:nvPr/>
            </p:nvSpPr>
            <p:spPr bwMode="auto">
              <a:xfrm>
                <a:off x="6119189" y="1780348"/>
                <a:ext cx="3516193" cy="1542386"/>
              </a:xfrm>
              <a:custGeom>
                <a:avLst/>
                <a:gdLst>
                  <a:gd name="connsiteX0" fmla="*/ 0 w 3516193"/>
                  <a:gd name="connsiteY0" fmla="*/ 0 h 1542386"/>
                  <a:gd name="connsiteX1" fmla="*/ 3516193 w 3516193"/>
                  <a:gd name="connsiteY1" fmla="*/ 0 h 1542386"/>
                  <a:gd name="connsiteX2" fmla="*/ 3516193 w 3516193"/>
                  <a:gd name="connsiteY2" fmla="*/ 1542386 h 1542386"/>
                  <a:gd name="connsiteX3" fmla="*/ 0 w 3516193"/>
                  <a:gd name="connsiteY3" fmla="*/ 1542386 h 1542386"/>
                  <a:gd name="connsiteX4" fmla="*/ 0 w 3516193"/>
                  <a:gd name="connsiteY4" fmla="*/ 0 h 1542386"/>
                  <a:gd name="connsiteX0" fmla="*/ 0 w 3516193"/>
                  <a:gd name="connsiteY0" fmla="*/ 0 h 1542386"/>
                  <a:gd name="connsiteX1" fmla="*/ 3516193 w 3516193"/>
                  <a:gd name="connsiteY1" fmla="*/ 1542386 h 1542386"/>
                  <a:gd name="connsiteX2" fmla="*/ 0 w 3516193"/>
                  <a:gd name="connsiteY2" fmla="*/ 1542386 h 1542386"/>
                  <a:gd name="connsiteX3" fmla="*/ 0 w 351619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6193" h="1542386">
                    <a:moveTo>
                      <a:pt x="0" y="0"/>
                    </a:moveTo>
                    <a:lnTo>
                      <a:pt x="351619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0000"/>
                </a:srgb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7" name="文本框 78"/>
            <p:cNvSpPr txBox="1"/>
            <p:nvPr/>
          </p:nvSpPr>
          <p:spPr>
            <a:xfrm>
              <a:off x="9053885" y="1655987"/>
              <a:ext cx="1089272" cy="348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公共支撑区</a:t>
              </a:r>
            </a:p>
          </p:txBody>
        </p:sp>
        <p:sp>
          <p:nvSpPr>
            <p:cNvPr id="78" name="文本框 79"/>
            <p:cNvSpPr txBox="1"/>
            <p:nvPr/>
          </p:nvSpPr>
          <p:spPr>
            <a:xfrm>
              <a:off x="8846541" y="1970853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7145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indent="0" algn="ctr">
                <a:buNone/>
              </a:pPr>
              <a:r>
                <a:rPr lang="zh-CN" altLang="en-US" dirty="0"/>
                <a:t>办公室</a:t>
              </a:r>
            </a:p>
          </p:txBody>
        </p:sp>
        <p:cxnSp>
          <p:nvCxnSpPr>
            <p:cNvPr id="79" name="直接连接符 78"/>
            <p:cNvCxnSpPr/>
            <p:nvPr/>
          </p:nvCxnSpPr>
          <p:spPr bwMode="auto">
            <a:xfrm>
              <a:off x="8972081" y="2357457"/>
              <a:ext cx="1196305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0" name="文本框 81"/>
            <p:cNvSpPr txBox="1"/>
            <p:nvPr/>
          </p:nvSpPr>
          <p:spPr>
            <a:xfrm>
              <a:off x="8846541" y="2305097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/>
                <a:t>讨论室</a:t>
              </a:r>
            </a:p>
          </p:txBody>
        </p:sp>
        <p:cxnSp>
          <p:nvCxnSpPr>
            <p:cNvPr id="81" name="直接连接符 80"/>
            <p:cNvCxnSpPr/>
            <p:nvPr/>
          </p:nvCxnSpPr>
          <p:spPr bwMode="auto">
            <a:xfrm>
              <a:off x="8972080" y="2673873"/>
              <a:ext cx="1196305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2" name="文本框 83"/>
            <p:cNvSpPr txBox="1"/>
            <p:nvPr/>
          </p:nvSpPr>
          <p:spPr>
            <a:xfrm>
              <a:off x="8857630" y="2639341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/>
                <a:t>智能会议室</a:t>
              </a:r>
            </a:p>
          </p:txBody>
        </p:sp>
        <p:cxnSp>
          <p:nvCxnSpPr>
            <p:cNvPr id="83" name="直接连接符 82"/>
            <p:cNvCxnSpPr/>
            <p:nvPr/>
          </p:nvCxnSpPr>
          <p:spPr bwMode="auto">
            <a:xfrm>
              <a:off x="8972080" y="3025945"/>
              <a:ext cx="1196305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4" name="文本框 85"/>
            <p:cNvSpPr txBox="1"/>
            <p:nvPr/>
          </p:nvSpPr>
          <p:spPr>
            <a:xfrm>
              <a:off x="8846563" y="2973585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/>
                <a:t>专业化妆间</a:t>
              </a:r>
            </a:p>
          </p:txBody>
        </p:sp>
        <p:cxnSp>
          <p:nvCxnSpPr>
            <p:cNvPr id="85" name="直接连接符 84"/>
            <p:cNvCxnSpPr/>
            <p:nvPr/>
          </p:nvCxnSpPr>
          <p:spPr bwMode="auto">
            <a:xfrm>
              <a:off x="8972080" y="3361974"/>
              <a:ext cx="1196305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" name="文本框 87"/>
            <p:cNvSpPr txBox="1"/>
            <p:nvPr/>
          </p:nvSpPr>
          <p:spPr>
            <a:xfrm>
              <a:off x="8846541" y="3307829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/>
                <a:t>更衣室</a:t>
              </a:r>
            </a:p>
          </p:txBody>
        </p:sp>
        <p:cxnSp>
          <p:nvCxnSpPr>
            <p:cNvPr id="87" name="直接连接符 86"/>
            <p:cNvCxnSpPr/>
            <p:nvPr/>
          </p:nvCxnSpPr>
          <p:spPr bwMode="auto">
            <a:xfrm>
              <a:off x="8972079" y="3694434"/>
              <a:ext cx="1196305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8" name="文本框 89"/>
            <p:cNvSpPr txBox="1"/>
            <p:nvPr/>
          </p:nvSpPr>
          <p:spPr>
            <a:xfrm>
              <a:off x="8865461" y="3642073"/>
              <a:ext cx="1467027" cy="436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/>
                <a:t>休息区</a:t>
              </a:r>
            </a:p>
          </p:txBody>
        </p:sp>
        <p:cxnSp>
          <p:nvCxnSpPr>
            <p:cNvPr id="90" name="直接连接符 89"/>
            <p:cNvCxnSpPr/>
            <p:nvPr/>
          </p:nvCxnSpPr>
          <p:spPr bwMode="auto">
            <a:xfrm>
              <a:off x="8972078" y="4017268"/>
              <a:ext cx="1196305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文本框 101"/>
            <p:cNvSpPr txBox="1"/>
            <p:nvPr/>
          </p:nvSpPr>
          <p:spPr>
            <a:xfrm>
              <a:off x="7522670" y="2098436"/>
              <a:ext cx="1030709" cy="54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 spc="300">
                  <a:solidFill>
                    <a:srgbClr val="0975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虚拟现实</a:t>
              </a:r>
              <a:endParaRPr lang="en-US" altLang="zh-CN" sz="1100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CN" altLang="en-US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实训室</a:t>
              </a:r>
            </a:p>
          </p:txBody>
        </p:sp>
      </p:grpSp>
      <p:sp>
        <p:nvSpPr>
          <p:cNvPr id="100" name="矩形 99"/>
          <p:cNvSpPr/>
          <p:nvPr/>
        </p:nvSpPr>
        <p:spPr>
          <a:xfrm>
            <a:off x="4893324" y="1904375"/>
            <a:ext cx="1046778" cy="18633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" name="组合 100"/>
          <p:cNvGrpSpPr/>
          <p:nvPr/>
        </p:nvGrpSpPr>
        <p:grpSpPr>
          <a:xfrm>
            <a:off x="18204" y="3993685"/>
            <a:ext cx="9125796" cy="1396199"/>
            <a:chOff x="-27648" y="4357220"/>
            <a:chExt cx="9162308" cy="1238482"/>
          </a:xfrm>
        </p:grpSpPr>
        <p:sp>
          <p:nvSpPr>
            <p:cNvPr id="102" name="矩形 101"/>
            <p:cNvSpPr/>
            <p:nvPr/>
          </p:nvSpPr>
          <p:spPr bwMode="auto">
            <a:xfrm>
              <a:off x="-19467" y="4357220"/>
              <a:ext cx="3079877" cy="1224386"/>
            </a:xfrm>
            <a:prstGeom prst="rect">
              <a:avLst/>
            </a:prstGeom>
            <a:solidFill>
              <a:srgbClr val="0070C0">
                <a:alpha val="80000"/>
              </a:srgb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029" tIns="38515" rIns="77029" bIns="385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3137902" y="4357221"/>
              <a:ext cx="2993421" cy="1233604"/>
              <a:chOff x="3582438" y="5266345"/>
              <a:chExt cx="3417489" cy="1553998"/>
            </a:xfrm>
          </p:grpSpPr>
          <p:sp>
            <p:nvSpPr>
              <p:cNvPr id="112" name="矩形 111"/>
              <p:cNvSpPr/>
              <p:nvPr/>
            </p:nvSpPr>
            <p:spPr bwMode="auto">
              <a:xfrm>
                <a:off x="3582438" y="5272012"/>
                <a:ext cx="3408149" cy="1548331"/>
              </a:xfrm>
              <a:prstGeom prst="rect">
                <a:avLst/>
              </a:prstGeom>
              <a:solidFill>
                <a:srgbClr val="0070C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3" name="矩形 73"/>
              <p:cNvSpPr/>
              <p:nvPr/>
            </p:nvSpPr>
            <p:spPr bwMode="auto">
              <a:xfrm>
                <a:off x="3591778" y="5266345"/>
                <a:ext cx="3408149" cy="1548331"/>
              </a:xfrm>
              <a:custGeom>
                <a:avLst/>
                <a:gdLst>
                  <a:gd name="connsiteX0" fmla="*/ 0 w 3408149"/>
                  <a:gd name="connsiteY0" fmla="*/ 0 h 1548331"/>
                  <a:gd name="connsiteX1" fmla="*/ 3408149 w 3408149"/>
                  <a:gd name="connsiteY1" fmla="*/ 0 h 1548331"/>
                  <a:gd name="connsiteX2" fmla="*/ 3408149 w 3408149"/>
                  <a:gd name="connsiteY2" fmla="*/ 1548331 h 1548331"/>
                  <a:gd name="connsiteX3" fmla="*/ 0 w 3408149"/>
                  <a:gd name="connsiteY3" fmla="*/ 1548331 h 1548331"/>
                  <a:gd name="connsiteX4" fmla="*/ 0 w 3408149"/>
                  <a:gd name="connsiteY4" fmla="*/ 0 h 1548331"/>
                  <a:gd name="connsiteX0" fmla="*/ 0 w 3408149"/>
                  <a:gd name="connsiteY0" fmla="*/ 1548331 h 1548331"/>
                  <a:gd name="connsiteX1" fmla="*/ 3408149 w 3408149"/>
                  <a:gd name="connsiteY1" fmla="*/ 0 h 1548331"/>
                  <a:gd name="connsiteX2" fmla="*/ 3408149 w 3408149"/>
                  <a:gd name="connsiteY2" fmla="*/ 1548331 h 1548331"/>
                  <a:gd name="connsiteX3" fmla="*/ 0 w 3408149"/>
                  <a:gd name="connsiteY3" fmla="*/ 1548331 h 1548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8149" h="1548331">
                    <a:moveTo>
                      <a:pt x="0" y="1548331"/>
                    </a:moveTo>
                    <a:lnTo>
                      <a:pt x="3408149" y="0"/>
                    </a:lnTo>
                    <a:lnTo>
                      <a:pt x="3408149" y="1548331"/>
                    </a:lnTo>
                    <a:lnTo>
                      <a:pt x="0" y="1548331"/>
                    </a:lnTo>
                    <a:close/>
                  </a:path>
                </a:pathLst>
              </a:custGeom>
              <a:solidFill>
                <a:srgbClr val="0070C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104" name="TextBox 17"/>
            <p:cNvSpPr txBox="1"/>
            <p:nvPr/>
          </p:nvSpPr>
          <p:spPr bwMode="auto">
            <a:xfrm>
              <a:off x="3117890" y="4772496"/>
              <a:ext cx="2955648" cy="683268"/>
            </a:xfrm>
            <a:prstGeom prst="rect">
              <a:avLst/>
            </a:prstGeom>
            <a:noFill/>
          </p:spPr>
          <p:txBody>
            <a:bodyPr wrap="square" lIns="77029" tIns="38515" rIns="77029" bIns="38515">
              <a:spAutoFit/>
            </a:bodyPr>
            <a:lstStyle/>
            <a:p>
              <a:pPr marL="240716" indent="-24071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000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进一步融合虚拟实训室、智慧教室、虚拟演播室、微课制作室等；</a:t>
              </a:r>
            </a:p>
            <a:p>
              <a:pPr marL="240716" indent="-24071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000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形成一个创新、智能、交互的应用管理体系；</a:t>
              </a: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6197548" y="4357221"/>
              <a:ext cx="2937112" cy="1230013"/>
              <a:chOff x="7075533" y="5255468"/>
              <a:chExt cx="3353203" cy="1549475"/>
            </a:xfrm>
          </p:grpSpPr>
          <p:sp>
            <p:nvSpPr>
              <p:cNvPr id="110" name="矩形 109"/>
              <p:cNvSpPr/>
              <p:nvPr/>
            </p:nvSpPr>
            <p:spPr bwMode="auto">
              <a:xfrm>
                <a:off x="7075533" y="5255468"/>
                <a:ext cx="3353203" cy="1542386"/>
              </a:xfrm>
              <a:prstGeom prst="rect">
                <a:avLst/>
              </a:prstGeom>
              <a:solidFill>
                <a:srgbClr val="0070C0">
                  <a:alpha val="85000"/>
                </a:srgb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1" name="矩形 76"/>
              <p:cNvSpPr/>
              <p:nvPr/>
            </p:nvSpPr>
            <p:spPr bwMode="auto">
              <a:xfrm>
                <a:off x="7075533" y="5262557"/>
                <a:ext cx="3353203" cy="1542386"/>
              </a:xfrm>
              <a:custGeom>
                <a:avLst/>
                <a:gdLst>
                  <a:gd name="connsiteX0" fmla="*/ 0 w 3353203"/>
                  <a:gd name="connsiteY0" fmla="*/ 0 h 1542386"/>
                  <a:gd name="connsiteX1" fmla="*/ 3353203 w 3353203"/>
                  <a:gd name="connsiteY1" fmla="*/ 0 h 1542386"/>
                  <a:gd name="connsiteX2" fmla="*/ 3353203 w 3353203"/>
                  <a:gd name="connsiteY2" fmla="*/ 1542386 h 1542386"/>
                  <a:gd name="connsiteX3" fmla="*/ 0 w 3353203"/>
                  <a:gd name="connsiteY3" fmla="*/ 1542386 h 1542386"/>
                  <a:gd name="connsiteX4" fmla="*/ 0 w 3353203"/>
                  <a:gd name="connsiteY4" fmla="*/ 0 h 1542386"/>
                  <a:gd name="connsiteX0" fmla="*/ 0 w 3353203"/>
                  <a:gd name="connsiteY0" fmla="*/ 0 h 1542386"/>
                  <a:gd name="connsiteX1" fmla="*/ 3353203 w 3353203"/>
                  <a:gd name="connsiteY1" fmla="*/ 1542386 h 1542386"/>
                  <a:gd name="connsiteX2" fmla="*/ 0 w 3353203"/>
                  <a:gd name="connsiteY2" fmla="*/ 1542386 h 1542386"/>
                  <a:gd name="connsiteX3" fmla="*/ 0 w 335320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3203" h="1542386">
                    <a:moveTo>
                      <a:pt x="0" y="0"/>
                    </a:moveTo>
                    <a:lnTo>
                      <a:pt x="335320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5000"/>
                </a:srgb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106" name="TextBox 19"/>
            <p:cNvSpPr txBox="1"/>
            <p:nvPr/>
          </p:nvSpPr>
          <p:spPr bwMode="auto">
            <a:xfrm>
              <a:off x="6273812" y="4707678"/>
              <a:ext cx="2736838" cy="888024"/>
            </a:xfrm>
            <a:prstGeom prst="rect">
              <a:avLst/>
            </a:prstGeom>
            <a:noFill/>
          </p:spPr>
          <p:txBody>
            <a:bodyPr wrap="square" lIns="77029" tIns="38515" rIns="77029" bIns="38515">
              <a:spAutoFit/>
            </a:bodyPr>
            <a:lstStyle/>
            <a:p>
              <a:pPr marL="144429" indent="-144429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000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实现资源开发、资源管理、资源应用、资源运营为一体化管理；</a:t>
              </a:r>
            </a:p>
            <a:p>
              <a:pPr marL="144429" indent="-144429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000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在互联网</a:t>
              </a:r>
              <a:r>
                <a:rPr lang="en-US" altLang="zh-CN" sz="1000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+</a:t>
              </a:r>
              <a:r>
                <a:rPr lang="zh-CN" altLang="en-US" sz="1000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时代，为公共实训基地优质课程资源建设与应用提供全面支持；</a:t>
              </a:r>
            </a:p>
          </p:txBody>
        </p:sp>
        <p:sp>
          <p:nvSpPr>
            <p:cNvPr id="107" name="TextBox 15"/>
            <p:cNvSpPr txBox="1"/>
            <p:nvPr/>
          </p:nvSpPr>
          <p:spPr bwMode="auto">
            <a:xfrm>
              <a:off x="3975158" y="4457501"/>
              <a:ext cx="1386669" cy="287403"/>
            </a:xfrm>
            <a:prstGeom prst="rect">
              <a:avLst/>
            </a:prstGeom>
            <a:noFill/>
          </p:spPr>
          <p:txBody>
            <a:bodyPr wrap="none" lIns="77029" tIns="38515" rIns="77029" bIns="38515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/>
                  <a:ea typeface="微软雅黑"/>
                </a:rPr>
                <a:t>中心设计理念</a:t>
              </a:r>
            </a:p>
          </p:txBody>
        </p:sp>
        <p:sp>
          <p:nvSpPr>
            <p:cNvPr id="108" name="矩形 100"/>
            <p:cNvSpPr/>
            <p:nvPr/>
          </p:nvSpPr>
          <p:spPr bwMode="auto">
            <a:xfrm>
              <a:off x="-27648" y="4357221"/>
              <a:ext cx="3079877" cy="1224386"/>
            </a:xfrm>
            <a:custGeom>
              <a:avLst/>
              <a:gdLst>
                <a:gd name="connsiteX0" fmla="*/ 0 w 3516193"/>
                <a:gd name="connsiteY0" fmla="*/ 0 h 1542386"/>
                <a:gd name="connsiteX1" fmla="*/ 3516193 w 3516193"/>
                <a:gd name="connsiteY1" fmla="*/ 0 h 1542386"/>
                <a:gd name="connsiteX2" fmla="*/ 3516193 w 3516193"/>
                <a:gd name="connsiteY2" fmla="*/ 1542386 h 1542386"/>
                <a:gd name="connsiteX3" fmla="*/ 0 w 3516193"/>
                <a:gd name="connsiteY3" fmla="*/ 1542386 h 1542386"/>
                <a:gd name="connsiteX4" fmla="*/ 0 w 3516193"/>
                <a:gd name="connsiteY4" fmla="*/ 0 h 1542386"/>
                <a:gd name="connsiteX0" fmla="*/ 0 w 3516193"/>
                <a:gd name="connsiteY0" fmla="*/ 1542386 h 1542386"/>
                <a:gd name="connsiteX1" fmla="*/ 3516193 w 3516193"/>
                <a:gd name="connsiteY1" fmla="*/ 0 h 1542386"/>
                <a:gd name="connsiteX2" fmla="*/ 3516193 w 3516193"/>
                <a:gd name="connsiteY2" fmla="*/ 1542386 h 1542386"/>
                <a:gd name="connsiteX3" fmla="*/ 0 w 3516193"/>
                <a:gd name="connsiteY3" fmla="*/ 1542386 h 154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6193" h="1542386">
                  <a:moveTo>
                    <a:pt x="0" y="1542386"/>
                  </a:moveTo>
                  <a:lnTo>
                    <a:pt x="3516193" y="0"/>
                  </a:lnTo>
                  <a:lnTo>
                    <a:pt x="3516193" y="1542386"/>
                  </a:lnTo>
                  <a:lnTo>
                    <a:pt x="0" y="1542386"/>
                  </a:lnTo>
                  <a:close/>
                </a:path>
              </a:pathLst>
            </a:custGeom>
            <a:solidFill>
              <a:srgbClr val="0070C0">
                <a:alpha val="80000"/>
              </a:srgb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029" tIns="38515" rIns="77029" bIns="385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TextBox 13"/>
            <p:cNvSpPr txBox="1"/>
            <p:nvPr/>
          </p:nvSpPr>
          <p:spPr bwMode="auto">
            <a:xfrm>
              <a:off x="57150" y="4776477"/>
              <a:ext cx="2965496" cy="724219"/>
            </a:xfrm>
            <a:prstGeom prst="rect">
              <a:avLst/>
            </a:prstGeom>
            <a:noFill/>
          </p:spPr>
          <p:txBody>
            <a:bodyPr wrap="square" lIns="77029" tIns="38515" rIns="77029" bIns="38515">
              <a:spAutoFit/>
            </a:bodyPr>
            <a:lstStyle/>
            <a:p>
              <a:pPr marL="144429" indent="-144429" fontAlgn="auto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000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采用虚拟现实，</a:t>
              </a:r>
              <a:r>
                <a:rPr lang="en-US" altLang="zh-CN" sz="1000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3D</a:t>
              </a:r>
              <a:r>
                <a:rPr lang="zh-CN" altLang="en-US" sz="1000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交互体验、专业微课拍摄等先进技术；</a:t>
              </a:r>
            </a:p>
            <a:p>
              <a:pPr marL="144429" indent="-144429" fontAlgn="auto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000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构建全新的数字化课程资源开发中心；</a:t>
              </a:r>
            </a:p>
          </p:txBody>
        </p:sp>
      </p:grpSp>
      <p:sp>
        <p:nvSpPr>
          <p:cNvPr id="115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7149" y="635151"/>
            <a:ext cx="4041357" cy="4799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（五）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共建产教融合协同创新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22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3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403727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10"/>
          <p:cNvSpPr txBox="1"/>
          <p:nvPr/>
        </p:nvSpPr>
        <p:spPr>
          <a:xfrm>
            <a:off x="129508" y="543338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虚拟现实协同创新中心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8"/>
          <a:stretch/>
        </p:blipFill>
        <p:spPr>
          <a:xfrm>
            <a:off x="286027" y="2785492"/>
            <a:ext cx="2501205" cy="1998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6" name="矩形 115"/>
          <p:cNvSpPr/>
          <p:nvPr/>
        </p:nvSpPr>
        <p:spPr>
          <a:xfrm>
            <a:off x="467544" y="1273324"/>
            <a:ext cx="815390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VR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虚拟现实协同创新中心按照“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一个中心，四大功能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”进行建设，中心集</a:t>
            </a:r>
            <a:r>
              <a:rPr lang="zh-CN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教学实训、</a:t>
            </a:r>
            <a:r>
              <a:rPr lang="en-US" altLang="zh-CN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资源合作开发、</a:t>
            </a:r>
            <a:r>
              <a:rPr lang="en-US" altLang="zh-CN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人才培养、对外培训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四大功能于一体，打造实习实践、培训、研发平台，促进教研成果的转化应用。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7" name="图片 11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53" y="2785805"/>
            <a:ext cx="2998985" cy="199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8" name="图片 117"/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856" y="2785805"/>
            <a:ext cx="3045640" cy="199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23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5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37344"/>
            <a:ext cx="73552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20"/>
          <p:cNvSpPr txBox="1">
            <a:spLocks/>
          </p:cNvSpPr>
          <p:nvPr/>
        </p:nvSpPr>
        <p:spPr>
          <a:xfrm>
            <a:off x="6941611" y="94332"/>
            <a:ext cx="1813033" cy="38284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89" name="TextBox 10"/>
          <p:cNvSpPr txBox="1"/>
          <p:nvPr/>
        </p:nvSpPr>
        <p:spPr>
          <a:xfrm>
            <a:off x="143169" y="612329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展示体验区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29248" y="1092110"/>
            <a:ext cx="2880320" cy="1754326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C:\Users\lijin.chen\Desktop\展厅2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1958" y="1596167"/>
            <a:ext cx="2289774" cy="16015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64349" y="1105436"/>
            <a:ext cx="1592865" cy="257432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77126" y="2838189"/>
            <a:ext cx="1767314" cy="257432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2" y="3241695"/>
            <a:ext cx="2297060" cy="176731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801256" y="1092110"/>
            <a:ext cx="28803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体验区向外集中展示公共实训基地形象，塑造基地品牌，打造基地文化，聚集人气，激发学员学习兴趣。通过电子大屏、三维投影沙盘、小型展厅等形式对基地整体情况、培训成果、地方文化、新技术、新产业等进行展示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86412" y="5137887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参考效果图</a:t>
            </a:r>
            <a:endParaRPr lang="zh-CN" altLang="en-US" sz="1600" dirty="0"/>
          </a:p>
        </p:txBody>
      </p:sp>
      <p:pic>
        <p:nvPicPr>
          <p:cNvPr id="25" name="Picture 2" descr="C:\Users\xiaofeng.bi\AppData\Local\Temp\企业微信截图_1530247281329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96" y="3036326"/>
            <a:ext cx="1716572" cy="232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6892996" y="3036326"/>
            <a:ext cx="1716572" cy="232640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5657240" y="3970730"/>
            <a:ext cx="1080120" cy="85976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033504" y="4387376"/>
            <a:ext cx="377142" cy="377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033504" y="4764518"/>
            <a:ext cx="377142" cy="377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95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448"/>
            <a:ext cx="7350143" cy="12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20"/>
          <p:cNvSpPr txBox="1">
            <a:spLocks/>
          </p:cNvSpPr>
          <p:nvPr/>
        </p:nvSpPr>
        <p:spPr>
          <a:xfrm>
            <a:off x="6941611" y="94332"/>
            <a:ext cx="1813033" cy="38284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2555777" y="4972103"/>
            <a:ext cx="6336703" cy="28803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06983" y="1158536"/>
            <a:ext cx="1800200" cy="369331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基地信息化提升以构建智慧、安全、便捷的示范型综合实践基地为目标，通过云计算、大数据、物联网技术，为基地建设提供全面的信息化环境，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从基地管理、基地安全、基地教学、基地评价、基地宣传等方面全面提升基地信息化水平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，进而提升基地的素质教育服务能力。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75593"/>
            <a:ext cx="6120680" cy="3859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38" name="矩形 37"/>
          <p:cNvSpPr/>
          <p:nvPr/>
        </p:nvSpPr>
        <p:spPr>
          <a:xfrm>
            <a:off x="2843809" y="4972103"/>
            <a:ext cx="792088" cy="2880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网络硬件布局</a:t>
            </a:r>
            <a:endParaRPr lang="zh-CN" altLang="en-US" sz="1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51921" y="4972103"/>
            <a:ext cx="792088" cy="2880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网络平台</a:t>
            </a:r>
            <a:endParaRPr lang="zh-CN" altLang="en-US" sz="1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860033" y="4972103"/>
            <a:ext cx="792088" cy="2880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管理软件</a:t>
            </a:r>
            <a:endParaRPr lang="zh-CN" altLang="en-US" sz="1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68145" y="4972103"/>
            <a:ext cx="792088" cy="2880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教学软件</a:t>
            </a:r>
            <a:endParaRPr lang="zh-CN" altLang="en-US" sz="1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6257" y="4972103"/>
            <a:ext cx="792088" cy="2880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数字教学资源</a:t>
            </a:r>
            <a:endParaRPr lang="zh-CN" altLang="en-US" sz="1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812361" y="4972103"/>
            <a:ext cx="792088" cy="2880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评价体系</a:t>
            </a:r>
            <a:endParaRPr lang="zh-CN" altLang="en-US" sz="1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107504" y="57473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训中心信息化技术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25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8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46342" y="784452"/>
            <a:ext cx="3281731" cy="461514"/>
            <a:chOff x="2271440" y="2072394"/>
            <a:chExt cx="3110950" cy="553816"/>
          </a:xfrm>
        </p:grpSpPr>
        <p:sp>
          <p:nvSpPr>
            <p:cNvPr id="11" name="矩形 10"/>
            <p:cNvSpPr/>
            <p:nvPr/>
          </p:nvSpPr>
          <p:spPr>
            <a:xfrm>
              <a:off x="2271440" y="2072394"/>
              <a:ext cx="2802435" cy="5538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75052" y="2141481"/>
              <a:ext cx="3107338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30983"/>
            <a:ext cx="7428331" cy="6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20"/>
          <p:cNvSpPr txBox="1">
            <a:spLocks/>
          </p:cNvSpPr>
          <p:nvPr/>
        </p:nvSpPr>
        <p:spPr>
          <a:xfrm>
            <a:off x="6941611" y="94332"/>
            <a:ext cx="1813033" cy="38284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507186" y="2313428"/>
            <a:ext cx="6516000" cy="2773574"/>
            <a:chOff x="883746" y="2353564"/>
            <a:chExt cx="6935673" cy="2952208"/>
          </a:xfrm>
        </p:grpSpPr>
        <p:sp>
          <p:nvSpPr>
            <p:cNvPr id="59" name="右箭头 58"/>
            <p:cNvSpPr/>
            <p:nvPr/>
          </p:nvSpPr>
          <p:spPr>
            <a:xfrm>
              <a:off x="883746" y="3712116"/>
              <a:ext cx="6935673" cy="216000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1215367" y="2353564"/>
              <a:ext cx="1915931" cy="10800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分析高技能人才实训基地文化元素，综合考虑基地培养目标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8000" algn="ctr">
                <a:spcBef>
                  <a:spcPts val="1200"/>
                </a:spcBef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文化分析</a:t>
              </a:r>
            </a:p>
          </p:txBody>
        </p:sp>
        <p:sp>
          <p:nvSpPr>
            <p:cNvPr id="61" name="椭圆 60"/>
            <p:cNvSpPr/>
            <p:nvPr/>
          </p:nvSpPr>
          <p:spPr>
            <a:xfrm>
              <a:off x="1395383" y="3712116"/>
              <a:ext cx="144000" cy="144000"/>
            </a:xfrm>
            <a:prstGeom prst="ellipse">
              <a:avLst/>
            </a:prstGeom>
            <a:solidFill>
              <a:schemeClr val="tx1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1467383" y="3217540"/>
              <a:ext cx="0" cy="494576"/>
            </a:xfrm>
            <a:prstGeom prst="line">
              <a:avLst/>
            </a:prstGeom>
            <a:ln w="25400">
              <a:solidFill>
                <a:srgbClr val="FFC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圆角矩形 62"/>
            <p:cNvSpPr/>
            <p:nvPr/>
          </p:nvSpPr>
          <p:spPr>
            <a:xfrm>
              <a:off x="3303598" y="2353564"/>
              <a:ext cx="1915931" cy="10800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整合提炼特色内涵，充分考虑基地需求，确定主题定位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8000" algn="ctr">
                <a:spcBef>
                  <a:spcPts val="1200"/>
                </a:spcBef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 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主题定位</a:t>
              </a:r>
            </a:p>
          </p:txBody>
        </p:sp>
        <p:sp>
          <p:nvSpPr>
            <p:cNvPr id="64" name="椭圆 63"/>
            <p:cNvSpPr/>
            <p:nvPr/>
          </p:nvSpPr>
          <p:spPr>
            <a:xfrm>
              <a:off x="3483615" y="3721612"/>
              <a:ext cx="144000" cy="144000"/>
            </a:xfrm>
            <a:prstGeom prst="ellipse">
              <a:avLst/>
            </a:prstGeom>
            <a:solidFill>
              <a:schemeClr val="tx1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3555615" y="3227036"/>
              <a:ext cx="0" cy="494576"/>
            </a:xfrm>
            <a:prstGeom prst="line">
              <a:avLst/>
            </a:prstGeom>
            <a:ln w="25400">
              <a:solidFill>
                <a:srgbClr val="FFC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圆角矩形 65"/>
            <p:cNvSpPr/>
            <p:nvPr/>
          </p:nvSpPr>
          <p:spPr>
            <a:xfrm>
              <a:off x="5405062" y="2353564"/>
              <a:ext cx="1915931" cy="10800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在总体运作上体现出“文化力”的鲜明特征，即从精神力、执行力、形象力角度进行设计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08000" algn="ctr">
                <a:spcBef>
                  <a:spcPts val="600"/>
                </a:spcBef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05 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文化设计</a:t>
              </a:r>
            </a:p>
          </p:txBody>
        </p:sp>
        <p:sp>
          <p:nvSpPr>
            <p:cNvPr id="67" name="椭圆 66"/>
            <p:cNvSpPr/>
            <p:nvPr/>
          </p:nvSpPr>
          <p:spPr>
            <a:xfrm>
              <a:off x="5585077" y="3697035"/>
              <a:ext cx="144000" cy="144000"/>
            </a:xfrm>
            <a:prstGeom prst="ellipse">
              <a:avLst/>
            </a:prstGeom>
            <a:solidFill>
              <a:schemeClr val="tx1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5657077" y="3202459"/>
              <a:ext cx="0" cy="494576"/>
            </a:xfrm>
            <a:prstGeom prst="line">
              <a:avLst/>
            </a:prstGeom>
            <a:ln w="25400">
              <a:solidFill>
                <a:srgbClr val="FFC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圆角矩形 68"/>
            <p:cNvSpPr/>
            <p:nvPr/>
          </p:nvSpPr>
          <p:spPr>
            <a:xfrm>
              <a:off x="2223479" y="4225772"/>
              <a:ext cx="1915931" cy="10800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algn="just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策划方向</a:t>
              </a:r>
            </a:p>
            <a:p>
              <a:pPr algn="just"/>
              <a:endPara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从培养目标角度进行策划分析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367495" y="3748116"/>
              <a:ext cx="144000" cy="144000"/>
            </a:xfrm>
            <a:prstGeom prst="ellipse">
              <a:avLst/>
            </a:prstGeom>
            <a:solidFill>
              <a:schemeClr val="tx1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2439495" y="3892116"/>
              <a:ext cx="0" cy="494576"/>
            </a:xfrm>
            <a:prstGeom prst="line">
              <a:avLst/>
            </a:prstGeom>
            <a:ln w="25400">
              <a:solidFill>
                <a:srgbClr val="FFC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圆角矩形 71"/>
            <p:cNvSpPr/>
            <p:nvPr/>
          </p:nvSpPr>
          <p:spPr>
            <a:xfrm>
              <a:off x="4383719" y="4225772"/>
              <a:ext cx="1915931" cy="10800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algn="just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04 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顶层策划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spcBef>
                  <a:spcPts val="1200"/>
                </a:spcBef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提炼出具有基地特色的重要元素，整体进行顶层规划</a:t>
              </a:r>
            </a:p>
          </p:txBody>
        </p:sp>
        <p:sp>
          <p:nvSpPr>
            <p:cNvPr id="73" name="椭圆 72"/>
            <p:cNvSpPr/>
            <p:nvPr/>
          </p:nvSpPr>
          <p:spPr>
            <a:xfrm>
              <a:off x="4527735" y="3748116"/>
              <a:ext cx="144000" cy="144000"/>
            </a:xfrm>
            <a:prstGeom prst="ellipse">
              <a:avLst/>
            </a:prstGeom>
            <a:solidFill>
              <a:schemeClr val="tx1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4599735" y="3892116"/>
              <a:ext cx="0" cy="494576"/>
            </a:xfrm>
            <a:prstGeom prst="line">
              <a:avLst/>
            </a:prstGeom>
            <a:ln w="25400">
              <a:solidFill>
                <a:srgbClr val="FFC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矩形 74"/>
          <p:cNvSpPr/>
          <p:nvPr/>
        </p:nvSpPr>
        <p:spPr>
          <a:xfrm>
            <a:off x="3376018" y="5161756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公共实训基地文化建设流程</a:t>
            </a:r>
          </a:p>
        </p:txBody>
      </p:sp>
      <p:sp>
        <p:nvSpPr>
          <p:cNvPr id="76" name="矩形 75"/>
          <p:cNvSpPr/>
          <p:nvPr/>
        </p:nvSpPr>
        <p:spPr>
          <a:xfrm>
            <a:off x="732738" y="1015209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在遵循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实训基地文化顶层规划的整体原则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，综合分析实训基地文化元素，从实训专业培养目标和区域及产业需求角度进行策划，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以一个主题贯穿整个实训基地文化建设主线，提炼出具有基地特色的重要元素，进行顶层规划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。在总体运作上，体现出“文化力”的鲜明特征，即从</a:t>
            </a:r>
            <a:r>
              <a:rPr lang="zh-CN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精神力（文化内涵）、执行力（行为内容）、形象力（形象表现）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角度进行设计，将文化的力量发挥到极致。</a:t>
            </a:r>
          </a:p>
        </p:txBody>
      </p:sp>
      <p:sp>
        <p:nvSpPr>
          <p:cNvPr id="32" name="TextBox 10"/>
          <p:cNvSpPr txBox="1"/>
          <p:nvPr/>
        </p:nvSpPr>
        <p:spPr>
          <a:xfrm>
            <a:off x="107504" y="57008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基地文化育人建设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26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963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30983"/>
            <a:ext cx="7350143" cy="6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20"/>
          <p:cNvSpPr txBox="1">
            <a:spLocks/>
          </p:cNvSpPr>
          <p:nvPr/>
        </p:nvSpPr>
        <p:spPr>
          <a:xfrm>
            <a:off x="6941611" y="94332"/>
            <a:ext cx="1813033" cy="38284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33" name="TextBox 10"/>
          <p:cNvSpPr txBox="1"/>
          <p:nvPr/>
        </p:nvSpPr>
        <p:spPr>
          <a:xfrm>
            <a:off x="171694" y="1158784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开展国内职业技能认证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093668"/>
              </p:ext>
            </p:extLst>
          </p:nvPr>
        </p:nvGraphicFramePr>
        <p:xfrm>
          <a:off x="828486" y="1993404"/>
          <a:ext cx="7884001" cy="3252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9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87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8730"/>
                <a:gridCol w="144034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48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1938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032">
                <a:tc gridSpan="6">
                  <a:txBody>
                    <a:bodyPr/>
                    <a:lstStyle/>
                    <a:p>
                      <a:pPr marL="8382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专业全覆盖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156"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计算机网络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动漫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物联网与通信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养老家政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0720"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电子商务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创业就业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金融财税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健康管理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0720"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人资管理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行政管理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市场营销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安全工程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0720"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连锁经营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物流商贸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医药卫生</a:t>
                      </a:r>
                      <a:endParaRPr lang="zh-CN" sz="11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学前教育</a:t>
                      </a:r>
                      <a:endParaRPr lang="zh-CN" sz="11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3820"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医疗信息技术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旅游酒店会展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汽车工程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艺术设计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0720"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机械工程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机电工程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电子信息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农林牧渔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0720"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电力与电气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自动化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纺织服饰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9131">
                <a:tc gridSpan="6">
                  <a:txBody>
                    <a:bodyPr/>
                    <a:lstStyle/>
                    <a:p>
                      <a:pPr marL="8382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机构多元化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1557">
                <a:tc gridSpan="2">
                  <a:txBody>
                    <a:bodyPr/>
                    <a:lstStyle/>
                    <a:p>
                      <a:pPr marR="1778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人力资源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和社会保障部</a:t>
                      </a:r>
                      <a:r>
                        <a:rPr lang="zh-CN" altLang="en-US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职业技能鉴定中心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523" marR="27523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778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17780" indent="0" algn="just" defTabSz="914400" rtl="0" eaLnBrk="1" fontAlgn="auto" latinLnBrk="0" hangingPunct="1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国家</a:t>
                      </a:r>
                      <a:r>
                        <a:rPr lang="zh-CN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工业和信息化部通信行业职业技能鉴定指导中心</a:t>
                      </a:r>
                    </a:p>
                  </a:txBody>
                  <a:tcPr marL="27523" marR="27523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1778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人社部中国高级公务员培训中心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523" marR="27523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9944">
                <a:tc gridSpan="2">
                  <a:txBody>
                    <a:bodyPr/>
                    <a:lstStyle/>
                    <a:p>
                      <a:pPr marL="0" marR="19050" indent="0" algn="l" defTabSz="603543" rtl="0" eaLnBrk="1" fontAlgn="auto" latinLnBrk="0" hangingPunct="1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工业和信息化部教育考试中心</a:t>
                      </a:r>
                      <a:endParaRPr lang="zh-CN" altLang="zh-CN" sz="11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523" marR="2752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1778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307" marR="36307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19050" indent="0" algn="l" defTabSz="603543" rtl="0" eaLnBrk="1" fontAlgn="auto" latinLnBrk="0" hangingPunct="1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中国就业培训技术指导中心</a:t>
                      </a:r>
                    </a:p>
                  </a:txBody>
                  <a:tcPr marL="27523" marR="2752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19050" indent="0" algn="l" defTabSz="603543" rtl="0" eaLnBrk="1" fontAlgn="auto" latinLnBrk="0" hangingPunct="1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教育部教育信息管理中心</a:t>
                      </a:r>
                      <a:endParaRPr lang="zh-CN" altLang="zh-CN" sz="11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523" marR="2752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7908">
                <a:tc gridSpan="2">
                  <a:txBody>
                    <a:bodyPr/>
                    <a:lstStyle/>
                    <a:p>
                      <a:pPr marR="1905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英国皇家采购与供应学会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523" marR="27523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905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外国专家局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27523" marR="27523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 marL="27523" marR="27523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1" name="矩形 40"/>
          <p:cNvSpPr/>
          <p:nvPr/>
        </p:nvSpPr>
        <p:spPr>
          <a:xfrm>
            <a:off x="738039" y="1497338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国泰安目前已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取得国家部委认可的百余项各行业职业资质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，提供全方位的初、中、高级阶梯型资格认证服务。</a:t>
            </a:r>
            <a:endParaRPr lang="zh-CN" altLang="en-US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694" y="625252"/>
            <a:ext cx="3032154" cy="49283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（六）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拓展基地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社会服务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9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3312" y="625252"/>
            <a:ext cx="2732504" cy="43204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（一）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职教发展新要求</a:t>
            </a:r>
            <a:endParaRPr lang="zh-CN" altLang="en-US" sz="20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文本占位符 20"/>
          <p:cNvSpPr txBox="1">
            <a:spLocks/>
          </p:cNvSpPr>
          <p:nvPr/>
        </p:nvSpPr>
        <p:spPr>
          <a:xfrm>
            <a:off x="6084168" y="171620"/>
            <a:ext cx="2736304" cy="381624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一、建设背景意义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26313" y="337344"/>
            <a:ext cx="4757855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对角圆角矩形 81"/>
          <p:cNvSpPr/>
          <p:nvPr/>
        </p:nvSpPr>
        <p:spPr>
          <a:xfrm>
            <a:off x="1082914" y="1433018"/>
            <a:ext cx="532308" cy="5002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对角圆角矩形 82"/>
          <p:cNvSpPr/>
          <p:nvPr/>
        </p:nvSpPr>
        <p:spPr>
          <a:xfrm>
            <a:off x="1082915" y="2127007"/>
            <a:ext cx="532308" cy="5002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对角圆角矩形 83"/>
          <p:cNvSpPr/>
          <p:nvPr/>
        </p:nvSpPr>
        <p:spPr>
          <a:xfrm>
            <a:off x="1082914" y="2820997"/>
            <a:ext cx="532308" cy="5002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769447" y="2216604"/>
            <a:ext cx="639829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1600" b="1" dirty="0">
                <a:latin typeface="微软雅黑" pitchFamily="34" charset="-122"/>
                <a:ea typeface="微软雅黑" pitchFamily="34" charset="-122"/>
              </a:rPr>
              <a:t>从“中国制造”向“中国智造”亟需多层次高技术技能人才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769447" y="4322730"/>
            <a:ext cx="6078682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1600" b="1" dirty="0">
                <a:latin typeface="微软雅黑" pitchFamily="34" charset="-122"/>
                <a:ea typeface="微软雅黑" pitchFamily="34" charset="-122"/>
              </a:rPr>
              <a:t>公共实训基地亟需系统化的顶层设计和可持续的运营保障</a:t>
            </a:r>
          </a:p>
        </p:txBody>
      </p:sp>
      <p:cxnSp>
        <p:nvCxnSpPr>
          <p:cNvPr id="87" name="直接连接符 86"/>
          <p:cNvCxnSpPr/>
          <p:nvPr/>
        </p:nvCxnSpPr>
        <p:spPr>
          <a:xfrm>
            <a:off x="1581664" y="1915898"/>
            <a:ext cx="6329799" cy="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1585263" y="2601472"/>
            <a:ext cx="6329799" cy="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1609009" y="3306634"/>
            <a:ext cx="6329803" cy="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0" name="对角圆角矩形 89"/>
          <p:cNvSpPr/>
          <p:nvPr/>
        </p:nvSpPr>
        <p:spPr>
          <a:xfrm>
            <a:off x="1092985" y="3526158"/>
            <a:ext cx="532308" cy="5002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69447" y="2903166"/>
            <a:ext cx="639829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新型城镇化终极目标：人口职业素质提高、人的全面发展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619079" y="4043846"/>
            <a:ext cx="6329799" cy="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3" name="对角圆角矩形 92"/>
          <p:cNvSpPr/>
          <p:nvPr/>
        </p:nvSpPr>
        <p:spPr>
          <a:xfrm>
            <a:off x="1091157" y="4229509"/>
            <a:ext cx="532308" cy="5002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noProof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769447" y="3672527"/>
            <a:ext cx="580669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公共实训基地建设新方向：内涵建设和有效运营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1593502" y="4715145"/>
            <a:ext cx="6329799" cy="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769447" y="1509789"/>
            <a:ext cx="6876621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赢得未来的关键：中国制造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大趋势下的职业人才培养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1528256" y="4929490"/>
            <a:ext cx="60147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新经济催生新产业、新业态、新模式，倒逼职业教育创新新职教</a:t>
            </a:r>
            <a:endParaRPr lang="en-US" altLang="zh-CN" sz="1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30983"/>
            <a:ext cx="7350143" cy="6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20"/>
          <p:cNvSpPr txBox="1">
            <a:spLocks/>
          </p:cNvSpPr>
          <p:nvPr/>
        </p:nvSpPr>
        <p:spPr>
          <a:xfrm>
            <a:off x="6941611" y="94332"/>
            <a:ext cx="1813033" cy="38284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103115" y="553244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2. </a:t>
            </a:r>
            <a:r>
              <a:rPr lang="zh-CN" altLang="en-US" dirty="0"/>
              <a:t>开展国际认证体系</a:t>
            </a:r>
            <a:endParaRPr lang="en-US" altLang="zh-CN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xmlns="" id="{0ED131B8-D7AD-4A3F-A61A-53E151B90FBF}"/>
              </a:ext>
            </a:extLst>
          </p:cNvPr>
          <p:cNvCxnSpPr>
            <a:cxnSpLocks/>
          </p:cNvCxnSpPr>
          <p:nvPr/>
        </p:nvCxnSpPr>
        <p:spPr>
          <a:xfrm>
            <a:off x="2678307" y="1158536"/>
            <a:ext cx="0" cy="4363260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组合 111">
            <a:extLst>
              <a:ext uri="{FF2B5EF4-FFF2-40B4-BE49-F238E27FC236}">
                <a16:creationId xmlns:a16="http://schemas.microsoft.com/office/drawing/2014/main" xmlns="" id="{82D37137-F65C-4B92-9D1B-83377A19E2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2224" y="1590661"/>
            <a:ext cx="612000" cy="613080"/>
            <a:chOff x="4273578" y="833693"/>
            <a:chExt cx="900002" cy="9000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38AAAB7C-D915-4AAC-9244-593712ECD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3578" y="833693"/>
              <a:ext cx="900002" cy="900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4" name="Freeform 228">
              <a:extLst>
                <a:ext uri="{FF2B5EF4-FFF2-40B4-BE49-F238E27FC236}">
                  <a16:creationId xmlns:a16="http://schemas.microsoft.com/office/drawing/2014/main" xmlns="" id="{E76AE996-FFF8-48B2-A643-BEEA17A23B7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461776" y="975876"/>
              <a:ext cx="523608" cy="523610"/>
            </a:xfrm>
            <a:custGeom>
              <a:avLst/>
              <a:gdLst>
                <a:gd name="T0" fmla="*/ 2147483647 w 92"/>
                <a:gd name="T1" fmla="*/ 2147483647 h 92"/>
                <a:gd name="T2" fmla="*/ 2147483647 w 92"/>
                <a:gd name="T3" fmla="*/ 2147483647 h 92"/>
                <a:gd name="T4" fmla="*/ 2147483647 w 92"/>
                <a:gd name="T5" fmla="*/ 2147483647 h 92"/>
                <a:gd name="T6" fmla="*/ 2147483647 w 92"/>
                <a:gd name="T7" fmla="*/ 2147483647 h 92"/>
                <a:gd name="T8" fmla="*/ 0 w 92"/>
                <a:gd name="T9" fmla="*/ 2147483647 h 92"/>
                <a:gd name="T10" fmla="*/ 0 w 92"/>
                <a:gd name="T11" fmla="*/ 2147483647 h 92"/>
                <a:gd name="T12" fmla="*/ 0 w 92"/>
                <a:gd name="T13" fmla="*/ 2147483647 h 92"/>
                <a:gd name="T14" fmla="*/ 2147483647 w 92"/>
                <a:gd name="T15" fmla="*/ 2147483647 h 92"/>
                <a:gd name="T16" fmla="*/ 2147483647 w 92"/>
                <a:gd name="T17" fmla="*/ 2147483647 h 92"/>
                <a:gd name="T18" fmla="*/ 2147483647 w 92"/>
                <a:gd name="T19" fmla="*/ 2147483647 h 92"/>
                <a:gd name="T20" fmla="*/ 2147483647 w 92"/>
                <a:gd name="T21" fmla="*/ 2147483647 h 92"/>
                <a:gd name="T22" fmla="*/ 2147483647 w 92"/>
                <a:gd name="T23" fmla="*/ 2147483647 h 92"/>
                <a:gd name="T24" fmla="*/ 2147483647 w 92"/>
                <a:gd name="T25" fmla="*/ 2147483647 h 92"/>
                <a:gd name="T26" fmla="*/ 2147483647 w 92"/>
                <a:gd name="T27" fmla="*/ 2147483647 h 92"/>
                <a:gd name="T28" fmla="*/ 2147483647 w 92"/>
                <a:gd name="T29" fmla="*/ 2147483647 h 92"/>
                <a:gd name="T30" fmla="*/ 2147483647 w 92"/>
                <a:gd name="T31" fmla="*/ 2147483647 h 92"/>
                <a:gd name="T32" fmla="*/ 2147483647 w 92"/>
                <a:gd name="T33" fmla="*/ 2147483647 h 92"/>
                <a:gd name="T34" fmla="*/ 2147483647 w 92"/>
                <a:gd name="T35" fmla="*/ 2147483647 h 92"/>
                <a:gd name="T36" fmla="*/ 2147483647 w 92"/>
                <a:gd name="T37" fmla="*/ 2147483647 h 92"/>
                <a:gd name="T38" fmla="*/ 2147483647 w 92"/>
                <a:gd name="T39" fmla="*/ 2147483647 h 92"/>
                <a:gd name="T40" fmla="*/ 2147483647 w 92"/>
                <a:gd name="T41" fmla="*/ 2147483647 h 92"/>
                <a:gd name="T42" fmla="*/ 2147483647 w 92"/>
                <a:gd name="T43" fmla="*/ 2147483647 h 92"/>
                <a:gd name="T44" fmla="*/ 2147483647 w 92"/>
                <a:gd name="T45" fmla="*/ 2147483647 h 92"/>
                <a:gd name="T46" fmla="*/ 2147483647 w 92"/>
                <a:gd name="T47" fmla="*/ 2147483647 h 92"/>
                <a:gd name="T48" fmla="*/ 2147483647 w 92"/>
                <a:gd name="T49" fmla="*/ 2147483647 h 92"/>
                <a:gd name="T50" fmla="*/ 2147483647 w 92"/>
                <a:gd name="T51" fmla="*/ 2147483647 h 92"/>
                <a:gd name="T52" fmla="*/ 2147483647 w 92"/>
                <a:gd name="T53" fmla="*/ 2147483647 h 92"/>
                <a:gd name="T54" fmla="*/ 2147483647 w 92"/>
                <a:gd name="T55" fmla="*/ 2147483647 h 92"/>
                <a:gd name="T56" fmla="*/ 2147483647 w 92"/>
                <a:gd name="T57" fmla="*/ 2147483647 h 92"/>
                <a:gd name="T58" fmla="*/ 2147483647 w 92"/>
                <a:gd name="T59" fmla="*/ 2147483647 h 92"/>
                <a:gd name="T60" fmla="*/ 2147483647 w 92"/>
                <a:gd name="T61" fmla="*/ 2147483647 h 92"/>
                <a:gd name="T62" fmla="*/ 2147483647 w 92"/>
                <a:gd name="T63" fmla="*/ 2147483647 h 9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92" h="92">
                  <a:moveTo>
                    <a:pt x="64" y="6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1" y="92"/>
                    <a:pt x="1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3" y="92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92" y="22"/>
                    <a:pt x="92" y="12"/>
                    <a:pt x="86" y="6"/>
                  </a:cubicBezTo>
                  <a:cubicBezTo>
                    <a:pt x="80" y="0"/>
                    <a:pt x="70" y="0"/>
                    <a:pt x="64" y="6"/>
                  </a:cubicBezTo>
                  <a:close/>
                  <a:moveTo>
                    <a:pt x="3" y="89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17" y="89"/>
                    <a:pt x="17" y="89"/>
                    <a:pt x="17" y="89"/>
                  </a:cubicBezTo>
                  <a:lnTo>
                    <a:pt x="3" y="89"/>
                  </a:lnTo>
                  <a:close/>
                  <a:moveTo>
                    <a:pt x="21" y="88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77" y="32"/>
                    <a:pt x="77" y="32"/>
                    <a:pt x="77" y="32"/>
                  </a:cubicBezTo>
                  <a:lnTo>
                    <a:pt x="21" y="88"/>
                  </a:lnTo>
                  <a:close/>
                  <a:moveTo>
                    <a:pt x="80" y="3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82" y="27"/>
                    <a:pt x="82" y="27"/>
                    <a:pt x="82" y="27"/>
                  </a:cubicBezTo>
                  <a:lnTo>
                    <a:pt x="80" y="30"/>
                  </a:lnTo>
                  <a:close/>
                  <a:moveTo>
                    <a:pt x="85" y="25"/>
                  </a:moveTo>
                  <a:cubicBezTo>
                    <a:pt x="67" y="7"/>
                    <a:pt x="67" y="7"/>
                    <a:pt x="67" y="7"/>
                  </a:cubicBezTo>
                  <a:cubicBezTo>
                    <a:pt x="72" y="4"/>
                    <a:pt x="79" y="4"/>
                    <a:pt x="84" y="8"/>
                  </a:cubicBezTo>
                  <a:cubicBezTo>
                    <a:pt x="88" y="13"/>
                    <a:pt x="88" y="20"/>
                    <a:pt x="85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xmlns="" id="{5DA6411C-E2AB-4FF7-9494-58E2DE02A53C}"/>
              </a:ext>
            </a:extLst>
          </p:cNvPr>
          <p:cNvCxnSpPr/>
          <p:nvPr/>
        </p:nvCxnSpPr>
        <p:spPr>
          <a:xfrm>
            <a:off x="2685675" y="4375053"/>
            <a:ext cx="792163" cy="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矩形 104">
            <a:extLst>
              <a:ext uri="{FF2B5EF4-FFF2-40B4-BE49-F238E27FC236}">
                <a16:creationId xmlns:a16="http://schemas.microsoft.com/office/drawing/2014/main" xmlns="" id="{1F369599-64FB-4082-9592-64AF74661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291" y="2443867"/>
            <a:ext cx="109763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358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58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58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58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58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58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58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58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58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课程体系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师资体系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实训体系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考证体系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110">
            <a:extLst>
              <a:ext uri="{FF2B5EF4-FFF2-40B4-BE49-F238E27FC236}">
                <a16:creationId xmlns:a16="http://schemas.microsoft.com/office/drawing/2014/main" xmlns="" id="{BFA6F887-294A-4E90-BA0C-9852174CF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235" y="1563411"/>
            <a:ext cx="2062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ea typeface="微软雅黑" panose="020B0503020204020204" pitchFamily="34" charset="-122"/>
                <a:cs typeface="Times New Roman" panose="02020603050405020304" pitchFamily="18" charset="0"/>
              </a:rPr>
              <a:t>通过合作办学</a:t>
            </a:r>
            <a:endParaRPr lang="en-US" altLang="zh-CN" sz="160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ea typeface="微软雅黑" panose="020B0503020204020204" pitchFamily="34" charset="-122"/>
                <a:cs typeface="Times New Roman" panose="02020603050405020304" pitchFamily="18" charset="0"/>
              </a:rPr>
              <a:t>实现互认学分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08B2E1BE-E903-43DA-9C36-7C23A02215DC}"/>
              </a:ext>
            </a:extLst>
          </p:cNvPr>
          <p:cNvGrpSpPr>
            <a:grpSpLocks noChangeAspect="1"/>
          </p:cNvGrpSpPr>
          <p:nvPr/>
        </p:nvGrpSpPr>
        <p:grpSpPr>
          <a:xfrm>
            <a:off x="3455039" y="1926780"/>
            <a:ext cx="4575631" cy="3306984"/>
            <a:chOff x="3422409" y="1777380"/>
            <a:chExt cx="4572000" cy="3304363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xmlns="" id="{41C84A2C-1CC8-4BF8-912C-89B51EEA44A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4056227" y="1143562"/>
              <a:ext cx="3304363" cy="4572000"/>
              <a:chOff x="7416801" y="319314"/>
              <a:chExt cx="3367314" cy="465908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圆角矩形 6">
                <a:extLst>
                  <a:ext uri="{FF2B5EF4-FFF2-40B4-BE49-F238E27FC236}">
                    <a16:creationId xmlns:a16="http://schemas.microsoft.com/office/drawing/2014/main" xmlns="" id="{BB73AB85-F537-4A72-9F1D-747C9224CC10}"/>
                  </a:ext>
                </a:extLst>
              </p:cNvPr>
              <p:cNvSpPr/>
              <p:nvPr/>
            </p:nvSpPr>
            <p:spPr>
              <a:xfrm>
                <a:off x="7416801" y="319314"/>
                <a:ext cx="3367314" cy="4659086"/>
              </a:xfrm>
              <a:prstGeom prst="roundRect">
                <a:avLst>
                  <a:gd name="adj" fmla="val 8477"/>
                </a:avLst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65" name="圆角矩形 7">
                <a:extLst>
                  <a:ext uri="{FF2B5EF4-FFF2-40B4-BE49-F238E27FC236}">
                    <a16:creationId xmlns:a16="http://schemas.microsoft.com/office/drawing/2014/main" xmlns="" id="{6C1B23D5-8E39-4F61-98A4-C61E58026056}"/>
                  </a:ext>
                </a:extLst>
              </p:cNvPr>
              <p:cNvSpPr/>
              <p:nvPr/>
            </p:nvSpPr>
            <p:spPr>
              <a:xfrm>
                <a:off x="7830458" y="733827"/>
                <a:ext cx="2540000" cy="3830061"/>
              </a:xfrm>
              <a:prstGeom prst="roundRect">
                <a:avLst>
                  <a:gd name="adj" fmla="val 2191"/>
                </a:avLst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xmlns="" id="{851C6917-671C-4B36-B6CB-7DF6F3B7DA58}"/>
                  </a:ext>
                </a:extLst>
              </p:cNvPr>
              <p:cNvSpPr/>
              <p:nvPr/>
            </p:nvSpPr>
            <p:spPr>
              <a:xfrm>
                <a:off x="9017907" y="4639378"/>
                <a:ext cx="226105" cy="22610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xmlns="" id="{1F3959DC-2AD6-4430-AF3F-46DFF21907A6}"/>
                  </a:ext>
                </a:extLst>
              </p:cNvPr>
              <p:cNvSpPr/>
              <p:nvPr/>
            </p:nvSpPr>
            <p:spPr>
              <a:xfrm flipV="1">
                <a:off x="9087439" y="53950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xmlns="" id="{4A3F9E91-E227-4CBC-8496-E58F88E9D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956" y="2658349"/>
              <a:ext cx="752478" cy="644981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xmlns="" id="{700DDC30-3C25-4F1C-A66F-2AA9F8C1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211" y="3626874"/>
              <a:ext cx="624951" cy="588896"/>
            </a:xfrm>
            <a:prstGeom prst="rect">
              <a:avLst/>
            </a:pr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xmlns="" id="{C6494FF5-4620-4B81-B881-698BD0726765}"/>
                </a:ext>
              </a:extLst>
            </p:cNvPr>
            <p:cNvSpPr/>
            <p:nvPr/>
          </p:nvSpPr>
          <p:spPr>
            <a:xfrm>
              <a:off x="3709141" y="2287511"/>
              <a:ext cx="1901198" cy="307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国际职业领域认证</a:t>
              </a:r>
              <a:endParaRPr lang="zh-CN" altLang="en-US" sz="1600" dirty="0"/>
            </a:p>
          </p:txBody>
        </p:sp>
      </p:grpSp>
      <p:sp>
        <p:nvSpPr>
          <p:cNvPr id="68" name="椭圆 67">
            <a:extLst>
              <a:ext uri="{FF2B5EF4-FFF2-40B4-BE49-F238E27FC236}">
                <a16:creationId xmlns:a16="http://schemas.microsoft.com/office/drawing/2014/main" xmlns="" id="{9D0F46E5-D911-4E4F-8006-FB743D2C2DDA}"/>
              </a:ext>
            </a:extLst>
          </p:cNvPr>
          <p:cNvSpPr>
            <a:spLocks noChangeAspect="1"/>
          </p:cNvSpPr>
          <p:nvPr/>
        </p:nvSpPr>
        <p:spPr bwMode="auto">
          <a:xfrm>
            <a:off x="2618383" y="2524973"/>
            <a:ext cx="179683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xmlns="" id="{A7971ADC-C20B-4A72-9860-B5AE82FAFABD}"/>
              </a:ext>
            </a:extLst>
          </p:cNvPr>
          <p:cNvSpPr>
            <a:spLocks noChangeAspect="1"/>
          </p:cNvSpPr>
          <p:nvPr/>
        </p:nvSpPr>
        <p:spPr bwMode="auto">
          <a:xfrm>
            <a:off x="2612065" y="3015297"/>
            <a:ext cx="179683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xmlns="" id="{D0E09D0D-AA7F-428B-AB29-37C95B994519}"/>
              </a:ext>
            </a:extLst>
          </p:cNvPr>
          <p:cNvSpPr>
            <a:spLocks noChangeAspect="1"/>
          </p:cNvSpPr>
          <p:nvPr/>
        </p:nvSpPr>
        <p:spPr bwMode="auto">
          <a:xfrm>
            <a:off x="2612065" y="3511744"/>
            <a:ext cx="179683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xmlns="" id="{D1B72989-94A7-4FBC-841B-901B87252F0A}"/>
              </a:ext>
            </a:extLst>
          </p:cNvPr>
          <p:cNvSpPr>
            <a:spLocks noChangeAspect="1"/>
          </p:cNvSpPr>
          <p:nvPr/>
        </p:nvSpPr>
        <p:spPr bwMode="auto">
          <a:xfrm>
            <a:off x="2605930" y="4029210"/>
            <a:ext cx="179683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FB502530-D4CA-4B03-B43D-4630941E5A4A}"/>
              </a:ext>
            </a:extLst>
          </p:cNvPr>
          <p:cNvSpPr/>
          <p:nvPr/>
        </p:nvSpPr>
        <p:spPr>
          <a:xfrm>
            <a:off x="5889421" y="2467507"/>
            <a:ext cx="210645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为在校学生、社会人士提供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认证培训与服务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帮助学生和社会人士获得国际注册工程师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资质认证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成为工程科学技术领域的高级人才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0713FFDD-AF61-4E2D-9F2F-18AA41E51E5E}"/>
              </a:ext>
            </a:extLst>
          </p:cNvPr>
          <p:cNvSpPr/>
          <p:nvPr/>
        </p:nvSpPr>
        <p:spPr>
          <a:xfrm>
            <a:off x="3960797" y="3589161"/>
            <a:ext cx="19427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100" dirty="0">
                <a:ea typeface="微软雅黑" panose="020B0503020204020204" pitchFamily="34" charset="-122"/>
                <a:cs typeface="Times New Roman" panose="02020603050405020304" pitchFamily="18" charset="0"/>
              </a:rPr>
              <a:t>美国工程与技术鉴定委员会</a:t>
            </a:r>
            <a:endParaRPr lang="zh-CN" altLang="en-US" sz="11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4CDC0230-9D3B-4007-BECD-A88ABB2A6D0F}"/>
              </a:ext>
            </a:extLst>
          </p:cNvPr>
          <p:cNvSpPr/>
          <p:nvPr/>
        </p:nvSpPr>
        <p:spPr>
          <a:xfrm>
            <a:off x="4081059" y="4598976"/>
            <a:ext cx="15953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100" dirty="0">
                <a:ea typeface="微软雅黑" panose="020B0503020204020204" pitchFamily="34" charset="-122"/>
                <a:cs typeface="Times New Roman" panose="02020603050405020304" pitchFamily="18" charset="0"/>
              </a:rPr>
              <a:t>法国工程师职衔委员会</a:t>
            </a:r>
            <a:endParaRPr lang="zh-CN" altLang="en-US" sz="110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28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187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428331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20"/>
          <p:cNvSpPr txBox="1">
            <a:spLocks/>
          </p:cNvSpPr>
          <p:nvPr/>
        </p:nvSpPr>
        <p:spPr>
          <a:xfrm>
            <a:off x="6941611" y="94332"/>
            <a:ext cx="1813033" cy="38284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111793" y="587358"/>
            <a:ext cx="392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构建</a:t>
            </a:r>
            <a:r>
              <a:rPr lang="zh-CN" altLang="en-US" dirty="0"/>
              <a:t>微创项目引入与孵化服务体系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8" name="矩形 37"/>
          <p:cNvSpPr/>
          <p:nvPr/>
        </p:nvSpPr>
        <p:spPr>
          <a:xfrm>
            <a:off x="256353" y="1623219"/>
            <a:ext cx="2050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l"/>
            </a:pPr>
            <a:r>
              <a:rPr lang="zh-CN" altLang="en-US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提供初创辅导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与项目</a:t>
            </a:r>
            <a:r>
              <a:rPr lang="zh-CN" altLang="en-US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挖掘</a:t>
            </a:r>
            <a:endParaRPr lang="zh-CN" altLang="en-US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6352" y="2456989"/>
            <a:ext cx="2204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l"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提供创新创业项目实战模拟</a:t>
            </a:r>
          </a:p>
        </p:txBody>
      </p:sp>
      <p:sp>
        <p:nvSpPr>
          <p:cNvPr id="42" name="矩形 41"/>
          <p:cNvSpPr/>
          <p:nvPr/>
        </p:nvSpPr>
        <p:spPr>
          <a:xfrm>
            <a:off x="485673" y="2751053"/>
            <a:ext cx="30957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zh-CN" sz="11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1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11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1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zh-CN" sz="11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</a:t>
            </a:r>
            <a:r>
              <a:rPr lang="zh-CN" altLang="zh-CN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主题项目库</a:t>
            </a:r>
            <a:r>
              <a:rPr lang="zh-CN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向学员提供低成本、模式清晰的小微创业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项目实战</a:t>
            </a: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右箭头 42"/>
          <p:cNvSpPr/>
          <p:nvPr/>
        </p:nvSpPr>
        <p:spPr bwMode="auto">
          <a:xfrm>
            <a:off x="3980405" y="2183238"/>
            <a:ext cx="393700" cy="279964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85673" y="1839243"/>
            <a:ext cx="3232089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联动区域学校、企业和行业资源，为初创团队提供</a:t>
            </a:r>
            <a:r>
              <a:rPr lang="zh-CN" altLang="en-US" sz="11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创新创意转化条件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与专业化的</a:t>
            </a:r>
            <a:r>
              <a:rPr lang="zh-CN" altLang="en-US" sz="11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初创辅导服务</a:t>
            </a:r>
            <a:endParaRPr lang="zh-CN" altLang="en-US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69052" y="3347244"/>
            <a:ext cx="1435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l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微创项目孵化</a:t>
            </a:r>
          </a:p>
        </p:txBody>
      </p:sp>
      <p:sp>
        <p:nvSpPr>
          <p:cNvPr id="46" name="矩形 45"/>
          <p:cNvSpPr/>
          <p:nvPr/>
        </p:nvSpPr>
        <p:spPr>
          <a:xfrm>
            <a:off x="485673" y="3639443"/>
            <a:ext cx="2414731" cy="1554178"/>
          </a:xfrm>
          <a:prstGeom prst="rect">
            <a:avLst/>
          </a:prstGeom>
        </p:spPr>
        <p:txBody>
          <a:bodyPr wrap="square" lIns="91410" tIns="45705" rIns="91410" bIns="45705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sz="11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电子商务类</a:t>
            </a:r>
            <a:endParaRPr lang="en-US" altLang="zh-CN" sz="11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sz="11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新一代信息技术类</a:t>
            </a:r>
            <a:endParaRPr lang="en-US" altLang="zh-CN" sz="11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sz="11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互联网</a:t>
            </a:r>
            <a:r>
              <a:rPr lang="en-US" altLang="zh-CN" sz="1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创意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设计类</a:t>
            </a:r>
            <a:endParaRPr lang="en-US" altLang="zh-CN" sz="11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sz="1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互联网</a:t>
            </a:r>
            <a:r>
              <a:rPr lang="en-US" altLang="zh-CN" sz="1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商业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服务类</a:t>
            </a:r>
            <a:endParaRPr lang="en-US" altLang="zh-CN" sz="11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sz="1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互联网</a:t>
            </a:r>
            <a:r>
              <a:rPr lang="en-US" altLang="zh-CN" sz="1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社区服务类</a:t>
            </a:r>
            <a:endParaRPr lang="en-US" altLang="zh-CN" sz="11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sz="11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互联网</a:t>
            </a:r>
            <a:r>
              <a:rPr lang="en-US" altLang="zh-CN" sz="1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+X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产业类</a:t>
            </a:r>
            <a:endParaRPr lang="en-US" altLang="zh-CN" sz="11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r>
              <a:rPr lang="en-US" altLang="zh-CN" sz="11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1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380249"/>
              </p:ext>
            </p:extLst>
          </p:nvPr>
        </p:nvGraphicFramePr>
        <p:xfrm>
          <a:off x="4518121" y="1414913"/>
          <a:ext cx="4313063" cy="2290521"/>
        </p:xfrm>
        <a:graphic>
          <a:graphicData uri="http://schemas.openxmlformats.org/drawingml/2006/table">
            <a:tbl>
              <a:tblPr firstRow="1" firstCol="1" bandRow="1"/>
              <a:tblGrid>
                <a:gridCol w="2062902"/>
                <a:gridCol w="2250161"/>
              </a:tblGrid>
              <a:tr h="4727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互联网+餐饮服务（绿色餐桌、中餐厅、咖啡厅、蛋糕店、饮品店）</a:t>
                      </a:r>
                      <a:endParaRPr lang="zh-CN" sz="105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互联网+教育与咨询、培训、留学、家教辅导类服务</a:t>
                      </a:r>
                      <a:endParaRPr lang="zh-CN" sz="1050" b="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179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互联网+健康咨询、特色医疗养生服务</a:t>
                      </a:r>
                      <a:endParaRPr lang="zh-CN" sz="105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互联网+3D旅游体验</a:t>
                      </a:r>
                      <a:endParaRPr lang="zh-CN" sz="1050" b="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363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互联网+中小企业顾问服务</a:t>
                      </a:r>
                      <a:endParaRPr lang="zh-CN" sz="1050" b="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互联网+酒店管理服务</a:t>
                      </a:r>
                      <a:endParaRPr lang="zh-CN" sz="1050" b="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363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互联网+人力资源服务</a:t>
                      </a:r>
                      <a:endParaRPr lang="zh-CN" sz="105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互联网+校园信息（大数据）</a:t>
                      </a:r>
                      <a:endParaRPr lang="zh-CN" sz="105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363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互联网+广告策划、设计服务</a:t>
                      </a:r>
                      <a:endParaRPr lang="zh-CN" sz="105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</a:t>
                      </a:r>
                      <a:r>
                        <a:rPr lang="zh-CN" sz="1000" b="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sz="1000" b="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IT维修服务</a:t>
                      </a:r>
                      <a:endParaRPr lang="zh-CN" sz="1050" b="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363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互联网+电商综合服务</a:t>
                      </a:r>
                      <a:endParaRPr lang="zh-CN" sz="105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互联网+教玩具营销</a:t>
                      </a:r>
                      <a:endParaRPr lang="zh-CN" sz="1050" b="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4F81BD"/>
                      </a:solidFill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363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互联网+服装体验服务 </a:t>
                      </a:r>
                      <a:endParaRPr lang="zh-CN" sz="105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互联网+社区文化创意、3D打印服务</a:t>
                      </a:r>
                      <a:endParaRPr lang="zh-CN" sz="105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179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互联网+金融理财、校园小微金融服务</a:t>
                      </a:r>
                      <a:endParaRPr lang="zh-CN" sz="105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……</a:t>
                      </a:r>
                      <a:endParaRPr lang="zh-CN" sz="1050" b="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2224622" y="3849450"/>
            <a:ext cx="6818000" cy="1573854"/>
            <a:chOff x="1250524" y="3565648"/>
            <a:chExt cx="6818000" cy="1573854"/>
          </a:xfrm>
        </p:grpSpPr>
        <p:sp>
          <p:nvSpPr>
            <p:cNvPr id="49" name="圆角矩形 48"/>
            <p:cNvSpPr/>
            <p:nvPr/>
          </p:nvSpPr>
          <p:spPr bwMode="auto">
            <a:xfrm>
              <a:off x="1311775" y="3741861"/>
              <a:ext cx="6756749" cy="1157230"/>
            </a:xfrm>
            <a:prstGeom prst="roundRect">
              <a:avLst/>
            </a:prstGeom>
            <a:noFill/>
            <a:ln w="381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Rectangle 5"/>
            <p:cNvSpPr>
              <a:spLocks noChangeArrowheads="1"/>
            </p:cNvSpPr>
            <p:nvPr/>
          </p:nvSpPr>
          <p:spPr bwMode="gray">
            <a:xfrm>
              <a:off x="3102707" y="3565650"/>
              <a:ext cx="897358" cy="334234"/>
            </a:xfrm>
            <a:custGeom>
              <a:avLst/>
              <a:gdLst/>
              <a:ahLst/>
              <a:cxnLst/>
              <a:rect l="l" t="t" r="r" b="b"/>
              <a:pathLst>
                <a:path w="1197029" h="619200">
                  <a:moveTo>
                    <a:pt x="0" y="0"/>
                  </a:moveTo>
                  <a:lnTo>
                    <a:pt x="188254" y="0"/>
                  </a:lnTo>
                  <a:lnTo>
                    <a:pt x="228452" y="0"/>
                  </a:lnTo>
                  <a:lnTo>
                    <a:pt x="1057942" y="0"/>
                  </a:lnTo>
                  <a:lnTo>
                    <a:pt x="1057942" y="208296"/>
                  </a:lnTo>
                  <a:lnTo>
                    <a:pt x="1197029" y="313719"/>
                  </a:lnTo>
                  <a:lnTo>
                    <a:pt x="1057942" y="419143"/>
                  </a:lnTo>
                  <a:lnTo>
                    <a:pt x="1057942" y="619200"/>
                  </a:lnTo>
                  <a:lnTo>
                    <a:pt x="188254" y="619200"/>
                  </a:lnTo>
                  <a:lnTo>
                    <a:pt x="188254" y="619125"/>
                  </a:lnTo>
                  <a:lnTo>
                    <a:pt x="0" y="619125"/>
                  </a:lnTo>
                  <a:lnTo>
                    <a:pt x="0" y="438859"/>
                  </a:lnTo>
                  <a:lnTo>
                    <a:pt x="165100" y="313718"/>
                  </a:lnTo>
                  <a:lnTo>
                    <a:pt x="0" y="188578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/>
                </a:rPr>
                <a:t>站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/>
              </a:endParaRPr>
            </a:p>
          </p:txBody>
        </p:sp>
        <p:sp>
          <p:nvSpPr>
            <p:cNvPr id="58" name="Rectangle 5"/>
            <p:cNvSpPr>
              <a:spLocks noChangeArrowheads="1"/>
            </p:cNvSpPr>
            <p:nvPr/>
          </p:nvSpPr>
          <p:spPr bwMode="gray">
            <a:xfrm>
              <a:off x="4217648" y="3565650"/>
              <a:ext cx="897358" cy="334234"/>
            </a:xfrm>
            <a:custGeom>
              <a:avLst/>
              <a:gdLst/>
              <a:ahLst/>
              <a:cxnLst/>
              <a:rect l="l" t="t" r="r" b="b"/>
              <a:pathLst>
                <a:path w="1197029" h="619200">
                  <a:moveTo>
                    <a:pt x="0" y="0"/>
                  </a:moveTo>
                  <a:lnTo>
                    <a:pt x="188254" y="0"/>
                  </a:lnTo>
                  <a:lnTo>
                    <a:pt x="228452" y="0"/>
                  </a:lnTo>
                  <a:lnTo>
                    <a:pt x="1057942" y="0"/>
                  </a:lnTo>
                  <a:lnTo>
                    <a:pt x="1057942" y="208296"/>
                  </a:lnTo>
                  <a:lnTo>
                    <a:pt x="1197029" y="313719"/>
                  </a:lnTo>
                  <a:lnTo>
                    <a:pt x="1057942" y="419143"/>
                  </a:lnTo>
                  <a:lnTo>
                    <a:pt x="1057942" y="619200"/>
                  </a:lnTo>
                  <a:lnTo>
                    <a:pt x="188254" y="619200"/>
                  </a:lnTo>
                  <a:lnTo>
                    <a:pt x="188254" y="619125"/>
                  </a:lnTo>
                  <a:lnTo>
                    <a:pt x="0" y="619125"/>
                  </a:lnTo>
                  <a:lnTo>
                    <a:pt x="0" y="438859"/>
                  </a:lnTo>
                  <a:lnTo>
                    <a:pt x="165100" y="313718"/>
                  </a:lnTo>
                  <a:lnTo>
                    <a:pt x="0" y="188578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/>
                </a:rPr>
                <a:t>式“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/>
              </a:endParaRPr>
            </a:p>
          </p:txBody>
        </p:sp>
        <p:sp>
          <p:nvSpPr>
            <p:cNvPr id="75" name="Rectangle 5"/>
            <p:cNvSpPr>
              <a:spLocks noChangeArrowheads="1"/>
            </p:cNvSpPr>
            <p:nvPr/>
          </p:nvSpPr>
          <p:spPr bwMode="gray">
            <a:xfrm>
              <a:off x="5338818" y="3565650"/>
              <a:ext cx="897358" cy="334234"/>
            </a:xfrm>
            <a:custGeom>
              <a:avLst/>
              <a:gdLst/>
              <a:ahLst/>
              <a:cxnLst/>
              <a:rect l="l" t="t" r="r" b="b"/>
              <a:pathLst>
                <a:path w="1197029" h="619200">
                  <a:moveTo>
                    <a:pt x="0" y="0"/>
                  </a:moveTo>
                  <a:lnTo>
                    <a:pt x="188254" y="0"/>
                  </a:lnTo>
                  <a:lnTo>
                    <a:pt x="228452" y="0"/>
                  </a:lnTo>
                  <a:lnTo>
                    <a:pt x="1057942" y="0"/>
                  </a:lnTo>
                  <a:lnTo>
                    <a:pt x="1057942" y="208296"/>
                  </a:lnTo>
                  <a:lnTo>
                    <a:pt x="1197029" y="313719"/>
                  </a:lnTo>
                  <a:lnTo>
                    <a:pt x="1057942" y="419143"/>
                  </a:lnTo>
                  <a:lnTo>
                    <a:pt x="1057942" y="619200"/>
                  </a:lnTo>
                  <a:lnTo>
                    <a:pt x="188254" y="619200"/>
                  </a:lnTo>
                  <a:lnTo>
                    <a:pt x="188254" y="619125"/>
                  </a:lnTo>
                  <a:lnTo>
                    <a:pt x="0" y="619125"/>
                  </a:lnTo>
                  <a:lnTo>
                    <a:pt x="0" y="438859"/>
                  </a:lnTo>
                  <a:lnTo>
                    <a:pt x="165100" y="313718"/>
                  </a:lnTo>
                  <a:lnTo>
                    <a:pt x="0" y="188578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/>
                </a:rPr>
                <a:t>服</a:t>
              </a:r>
            </a:p>
          </p:txBody>
        </p:sp>
        <p:sp>
          <p:nvSpPr>
            <p:cNvPr id="76" name="矩形 67"/>
            <p:cNvSpPr/>
            <p:nvPr/>
          </p:nvSpPr>
          <p:spPr>
            <a:xfrm>
              <a:off x="6458105" y="3565649"/>
              <a:ext cx="791441" cy="334234"/>
            </a:xfrm>
            <a:custGeom>
              <a:avLst/>
              <a:gdLst/>
              <a:ahLst/>
              <a:cxnLst/>
              <a:rect l="l" t="t" r="r" b="b"/>
              <a:pathLst>
                <a:path w="1055741" h="619200">
                  <a:moveTo>
                    <a:pt x="0" y="0"/>
                  </a:moveTo>
                  <a:lnTo>
                    <a:pt x="189988" y="0"/>
                  </a:lnTo>
                  <a:lnTo>
                    <a:pt x="228452" y="0"/>
                  </a:lnTo>
                  <a:lnTo>
                    <a:pt x="1055741" y="0"/>
                  </a:lnTo>
                  <a:lnTo>
                    <a:pt x="1055741" y="619200"/>
                  </a:lnTo>
                  <a:lnTo>
                    <a:pt x="189988" y="619200"/>
                  </a:lnTo>
                  <a:lnTo>
                    <a:pt x="189988" y="619125"/>
                  </a:lnTo>
                  <a:lnTo>
                    <a:pt x="0" y="619125"/>
                  </a:lnTo>
                  <a:lnTo>
                    <a:pt x="0" y="438859"/>
                  </a:lnTo>
                  <a:lnTo>
                    <a:pt x="165100" y="313718"/>
                  </a:lnTo>
                  <a:lnTo>
                    <a:pt x="0" y="188578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/>
                </a:rPr>
                <a:t>务</a:t>
              </a:r>
            </a:p>
          </p:txBody>
        </p:sp>
        <p:sp>
          <p:nvSpPr>
            <p:cNvPr id="77" name="Rectangle 5"/>
            <p:cNvSpPr>
              <a:spLocks noChangeArrowheads="1"/>
            </p:cNvSpPr>
            <p:nvPr/>
          </p:nvSpPr>
          <p:spPr bwMode="gray">
            <a:xfrm>
              <a:off x="2018516" y="3565648"/>
              <a:ext cx="897358" cy="334234"/>
            </a:xfrm>
            <a:custGeom>
              <a:avLst/>
              <a:gdLst/>
              <a:ahLst/>
              <a:cxnLst/>
              <a:rect l="l" t="t" r="r" b="b"/>
              <a:pathLst>
                <a:path w="1197029" h="619200">
                  <a:moveTo>
                    <a:pt x="0" y="0"/>
                  </a:moveTo>
                  <a:lnTo>
                    <a:pt x="188254" y="0"/>
                  </a:lnTo>
                  <a:lnTo>
                    <a:pt x="228452" y="0"/>
                  </a:lnTo>
                  <a:lnTo>
                    <a:pt x="1057942" y="0"/>
                  </a:lnTo>
                  <a:lnTo>
                    <a:pt x="1057942" y="208296"/>
                  </a:lnTo>
                  <a:lnTo>
                    <a:pt x="1197029" y="313719"/>
                  </a:lnTo>
                  <a:lnTo>
                    <a:pt x="1057942" y="419143"/>
                  </a:lnTo>
                  <a:lnTo>
                    <a:pt x="1057942" y="619200"/>
                  </a:lnTo>
                  <a:lnTo>
                    <a:pt x="188254" y="619200"/>
                  </a:lnTo>
                  <a:lnTo>
                    <a:pt x="188254" y="619125"/>
                  </a:lnTo>
                  <a:lnTo>
                    <a:pt x="0" y="619125"/>
                  </a:lnTo>
                  <a:lnTo>
                    <a:pt x="0" y="438859"/>
                  </a:lnTo>
                  <a:lnTo>
                    <a:pt x="165100" y="313718"/>
                  </a:lnTo>
                  <a:lnTo>
                    <a:pt x="0" y="188578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/>
                </a:rPr>
                <a:t>“一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250524" y="3961031"/>
              <a:ext cx="1369863" cy="7934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人才培养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创业人才实训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创业模式辅导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2624844" y="3961030"/>
              <a:ext cx="1369863" cy="617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企业注册服务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项目策划服务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办公设备提供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3955200" y="3969591"/>
              <a:ext cx="1369863" cy="617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投融资对接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天使投资基金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政府经费申请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5218361" y="3968543"/>
              <a:ext cx="1369863" cy="617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项目营销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品牌包装推广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管理服务</a:t>
              </a:r>
            </a:p>
          </p:txBody>
        </p:sp>
        <p:sp>
          <p:nvSpPr>
            <p:cNvPr id="82" name="矩形 81"/>
            <p:cNvSpPr/>
            <p:nvPr/>
          </p:nvSpPr>
          <p:spPr>
            <a:xfrm>
              <a:off x="6359449" y="3969591"/>
              <a:ext cx="1596927" cy="440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专利、研究</a:t>
              </a:r>
              <a:r>
                <a:rPr kumimoji="0" lang="zh-CN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成果转化支持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1432751" y="4644131"/>
              <a:ext cx="3754050" cy="489914"/>
              <a:chOff x="-1" y="0"/>
              <a:chExt cx="3648387" cy="513656"/>
            </a:xfrm>
          </p:grpSpPr>
          <p:sp>
            <p:nvSpPr>
              <p:cNvPr id="91" name="五边形 90"/>
              <p:cNvSpPr/>
              <p:nvPr/>
            </p:nvSpPr>
            <p:spPr>
              <a:xfrm>
                <a:off x="-1" y="0"/>
                <a:ext cx="1308873" cy="503555"/>
              </a:xfrm>
              <a:prstGeom prst="homePlat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优秀创业项目</a:t>
                </a:r>
              </a:p>
            </p:txBody>
          </p:sp>
          <p:sp>
            <p:nvSpPr>
              <p:cNvPr id="92" name="燕尾形 91"/>
              <p:cNvSpPr/>
              <p:nvPr/>
            </p:nvSpPr>
            <p:spPr>
              <a:xfrm>
                <a:off x="1181099" y="0"/>
                <a:ext cx="1281561" cy="503555"/>
              </a:xfrm>
              <a:prstGeom prst="chevron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1" i="0" u="none" strike="noStrike" kern="1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成立企业</a:t>
                </a:r>
              </a:p>
            </p:txBody>
          </p:sp>
          <p:sp>
            <p:nvSpPr>
              <p:cNvPr id="93" name="燕尾形 92"/>
              <p:cNvSpPr/>
              <p:nvPr/>
            </p:nvSpPr>
            <p:spPr>
              <a:xfrm>
                <a:off x="2341047" y="10101"/>
                <a:ext cx="1307339" cy="503555"/>
              </a:xfrm>
              <a:prstGeom prst="chevron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引入资金</a:t>
                </a:r>
              </a:p>
            </p:txBody>
          </p:sp>
        </p:grpSp>
        <p:sp>
          <p:nvSpPr>
            <p:cNvPr id="84" name="下箭头 83"/>
            <p:cNvSpPr/>
            <p:nvPr/>
          </p:nvSpPr>
          <p:spPr>
            <a:xfrm>
              <a:off x="2082951" y="4558245"/>
              <a:ext cx="196205" cy="206152"/>
            </a:xfrm>
            <a:prstGeom prst="downArrow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5082158" y="4658076"/>
              <a:ext cx="1332946" cy="480819"/>
            </a:xfrm>
            <a:prstGeom prst="chevron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1" i="0" u="none" strike="noStrike" kern="1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孵化运营</a:t>
              </a: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303610" y="4658683"/>
              <a:ext cx="1480567" cy="480819"/>
            </a:xfrm>
            <a:prstGeom prst="chevron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kern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成为</a:t>
              </a:r>
              <a:r>
                <a:rPr kumimoji="0" lang="zh-CN" altLang="en-US" sz="1050" b="1" i="0" u="none" strike="noStrike" kern="1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优秀</a:t>
              </a:r>
              <a:r>
                <a:rPr kumimoji="0" lang="zh-CN" altLang="en-US" sz="1050" b="1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企业</a:t>
              </a:r>
            </a:p>
          </p:txBody>
        </p:sp>
        <p:sp>
          <p:nvSpPr>
            <p:cNvPr id="87" name="下箭头 86"/>
            <p:cNvSpPr/>
            <p:nvPr/>
          </p:nvSpPr>
          <p:spPr>
            <a:xfrm>
              <a:off x="3253950" y="4558245"/>
              <a:ext cx="196205" cy="206152"/>
            </a:xfrm>
            <a:prstGeom prst="downArrow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下箭头 87"/>
            <p:cNvSpPr/>
            <p:nvPr/>
          </p:nvSpPr>
          <p:spPr>
            <a:xfrm>
              <a:off x="4380726" y="4557638"/>
              <a:ext cx="196205" cy="206152"/>
            </a:xfrm>
            <a:prstGeom prst="downArrow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下箭头 88"/>
            <p:cNvSpPr/>
            <p:nvPr/>
          </p:nvSpPr>
          <p:spPr>
            <a:xfrm>
              <a:off x="5642664" y="4561276"/>
              <a:ext cx="196205" cy="206152"/>
            </a:xfrm>
            <a:prstGeom prst="downArrow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下箭头 89"/>
            <p:cNvSpPr/>
            <p:nvPr/>
          </p:nvSpPr>
          <p:spPr>
            <a:xfrm>
              <a:off x="6887163" y="4557638"/>
              <a:ext cx="196205" cy="219492"/>
            </a:xfrm>
            <a:prstGeom prst="downArrow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269052" y="1623219"/>
            <a:ext cx="2501802" cy="2720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269649" y="2481298"/>
            <a:ext cx="2501802" cy="2720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269649" y="3361333"/>
            <a:ext cx="2501802" cy="2720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51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29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544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37344"/>
            <a:ext cx="742833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20"/>
          <p:cNvSpPr txBox="1">
            <a:spLocks/>
          </p:cNvSpPr>
          <p:nvPr/>
        </p:nvSpPr>
        <p:spPr>
          <a:xfrm>
            <a:off x="6941611" y="94332"/>
            <a:ext cx="1813033" cy="38284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128116" y="553244"/>
            <a:ext cx="35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就业仿真模拟实训平台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17623"/>
              </p:ext>
            </p:extLst>
          </p:nvPr>
        </p:nvGraphicFramePr>
        <p:xfrm>
          <a:off x="493730" y="1694341"/>
          <a:ext cx="4294294" cy="3392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37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05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796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功能分区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设计理念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功能说明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81300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职商</a:t>
                      </a:r>
                      <a:r>
                        <a:rPr 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提升</a:t>
                      </a:r>
                      <a:endParaRPr lang="en-US" altLang="zh-CN" sz="12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实景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演练区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该区域承载着面试演练及培训的功能，包括职业技能培训及职商培训，为面试者进入企业开始职业生涯打下坚实的基础。通过专业的测评软件在线笔试，大量专业题库，让学生找准自身定位。系统的专业培养方法，让学生在学习和娱乐中，学会职商的养成方法。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876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多功能面试区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配备智能面试软硬件，可进行远程面试、分小组面试，模拟企业面试情景，增强人机的互动交流；同时该区域可以作为一对一面试、录播回放和面试指导的场所。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232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就业</a:t>
                      </a:r>
                      <a:r>
                        <a:rPr 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咨询</a:t>
                      </a:r>
                      <a:endParaRPr lang="en-US" altLang="zh-CN" sz="12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服务区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该区域是就业线服务咨询场所，为就业学生提供就业咨询服务及外围服务，包括为学生提供就业咨询，使学生深入了解岗位职能，场地设计和灵活与其他区域共用。 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3" name="图片 5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6932588" y="3592842"/>
            <a:ext cx="154691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图片 5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12" y="3597687"/>
            <a:ext cx="1496492" cy="179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图片 5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0"/>
          <a:stretch/>
        </p:blipFill>
        <p:spPr bwMode="auto">
          <a:xfrm>
            <a:off x="5371606" y="1504610"/>
            <a:ext cx="3121963" cy="194402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矩形 55"/>
          <p:cNvSpPr/>
          <p:nvPr/>
        </p:nvSpPr>
        <p:spPr>
          <a:xfrm>
            <a:off x="493730" y="1993404"/>
            <a:ext cx="1197950" cy="30963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58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 flipV="1">
            <a:off x="1326313" y="324623"/>
            <a:ext cx="7422151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0"/>
          <p:cNvSpPr txBox="1"/>
          <p:nvPr/>
        </p:nvSpPr>
        <p:spPr>
          <a:xfrm>
            <a:off x="99686" y="543952"/>
            <a:ext cx="396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企业资源，提供海量就业岗位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431107"/>
              </p:ext>
            </p:extLst>
          </p:nvPr>
        </p:nvGraphicFramePr>
        <p:xfrm>
          <a:off x="427631" y="2807123"/>
          <a:ext cx="3456384" cy="1930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56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服务类别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服务内容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7392">
                <a:tc>
                  <a:txBody>
                    <a:bodyPr/>
                    <a:lstStyle/>
                    <a:p>
                      <a:pPr indent="0" algn="l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就业指导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岗位意向收集、职业能力评测、精准就业指导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7392">
                <a:tc>
                  <a:txBody>
                    <a:bodyPr/>
                    <a:lstStyle/>
                    <a:p>
                      <a:pPr indent="0"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职商技能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求职技巧类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简历制作、面试技巧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9828">
                <a:tc>
                  <a:txBody>
                    <a:bodyPr/>
                    <a:lstStyle/>
                    <a:p>
                      <a:pPr indent="0"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职业素养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职业生涯规划、职场礼仪、职业心态调整、团队合作意识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9828">
                <a:tc>
                  <a:txBody>
                    <a:bodyPr/>
                    <a:lstStyle/>
                    <a:p>
                      <a:pPr indent="0"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办公技巧</a:t>
                      </a:r>
                      <a:endParaRPr lang="zh-CN" sz="12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Office2013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初识、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Excel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PPT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Photoshop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399850" y="1021940"/>
            <a:ext cx="34563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为了能够让学员更好的匹配岗位需求，国泰安将提供为期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天的</a:t>
            </a: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职商技能短期训练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，涵盖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就业指导、求职技巧、职业素养、办公技能等方面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，旨在培养大学员的职场意识和素质，提升大学员的职场技能与能力，使其形成合理的求职心理和充分的求职准备，拉近学员与职场的距离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51708"/>
              </p:ext>
            </p:extLst>
          </p:nvPr>
        </p:nvGraphicFramePr>
        <p:xfrm>
          <a:off x="4355975" y="2569468"/>
          <a:ext cx="4608512" cy="259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57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427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22164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2164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微软公司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深圳市中奥实业有限公司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2164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富士康科技集团飞虎乐购商城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东莞市松庆智能自动化科技有限公司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2164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上海哲骧信息技术有限公司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湖南蓝天机器人科技有限公司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2164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晟华股份有限公司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深圳中国国际旅行社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2164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广州工博计算机科技有限公司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黑龙江省中旅国际旅行社有限公司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2164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北京国商物流有限公司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合肥西锐三维打印科技有限公司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2164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深圳市慧虎文化传播有限公司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深圳赛亿科技开发有限公司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11364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深圳市洋贸国际电子商务有限公司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深圳深业集团有限公司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3815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南京江尚动漫设计有限公司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……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8489" marR="3848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" name="矩形 22"/>
          <p:cNvSpPr/>
          <p:nvPr/>
        </p:nvSpPr>
        <p:spPr>
          <a:xfrm>
            <a:off x="4283966" y="1057300"/>
            <a:ext cx="4752530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国泰安利用自身的教育行业背景和企业资源优势，持续开拓优秀企业雇主资源，搭建优才输送合作渠道。目前已有上千家合作企业，覆盖金融、计算机、电子、物流、汽车、贸易电商等主要行业领域；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多个就业岗位，包括金融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营运师、大数据分析师、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软件开发工程师、软件测试工程师、嵌入式开发工程师等热门岗位。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31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7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" y="337344"/>
            <a:ext cx="1326311" cy="201025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>
            <a:endCxn id="33" idx="1"/>
          </p:cNvCxnSpPr>
          <p:nvPr/>
        </p:nvCxnSpPr>
        <p:spPr>
          <a:xfrm>
            <a:off x="1326312" y="337345"/>
            <a:ext cx="4809025" cy="3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表格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43129"/>
              </p:ext>
            </p:extLst>
          </p:nvPr>
        </p:nvGraphicFramePr>
        <p:xfrm>
          <a:off x="1227375" y="2218496"/>
          <a:ext cx="6499787" cy="2819400"/>
        </p:xfrm>
        <a:graphic>
          <a:graphicData uri="http://schemas.openxmlformats.org/drawingml/2006/table">
            <a:tbl>
              <a:tblPr firstRow="1" bandRow="1"/>
              <a:tblGrid>
                <a:gridCol w="672392"/>
                <a:gridCol w="867032"/>
                <a:gridCol w="3070890"/>
                <a:gridCol w="1889473"/>
              </a:tblGrid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阶段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时间（工作日）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2590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调研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5-8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590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对标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10-15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590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诊断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28600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方案输出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顶层设计（发展规划、诊断报告等）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10-20</a:t>
                      </a:r>
                      <a:endParaRPr lang="zh-CN" altLang="en-US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专项建设方案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15-20</a:t>
                      </a:r>
                      <a:endParaRPr lang="zh-CN" altLang="en-US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检查验收方案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15-20</a:t>
                      </a:r>
                      <a:endParaRPr lang="zh-CN" altLang="en-US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建设实施</a:t>
                      </a:r>
                      <a:endParaRPr lang="en-US" altLang="zh-CN" sz="14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（由各事业部实施落地）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视具体情况而定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590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持续运营或跟进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8100" marB="381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19" name="组合 118"/>
          <p:cNvGrpSpPr/>
          <p:nvPr/>
        </p:nvGrpSpPr>
        <p:grpSpPr>
          <a:xfrm>
            <a:off x="2195736" y="1096740"/>
            <a:ext cx="4948197" cy="1200132"/>
            <a:chOff x="1267125" y="927499"/>
            <a:chExt cx="6597596" cy="1512168"/>
          </a:xfrm>
        </p:grpSpPr>
        <p:sp>
          <p:nvSpPr>
            <p:cNvPr id="120" name="燕尾形箭头 119"/>
            <p:cNvSpPr/>
            <p:nvPr/>
          </p:nvSpPr>
          <p:spPr>
            <a:xfrm>
              <a:off x="1267125" y="1359546"/>
              <a:ext cx="6597596" cy="576063"/>
            </a:xfrm>
            <a:prstGeom prst="notchedRightArrow">
              <a:avLst/>
            </a:pr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  <a:effectLst/>
          </p:spPr>
        </p:sp>
        <p:grpSp>
          <p:nvGrpSpPr>
            <p:cNvPr id="121" name="组合 120"/>
            <p:cNvGrpSpPr/>
            <p:nvPr/>
          </p:nvGrpSpPr>
          <p:grpSpPr>
            <a:xfrm>
              <a:off x="1267344" y="943402"/>
              <a:ext cx="1432448" cy="512448"/>
              <a:chOff x="219" y="15903"/>
              <a:chExt cx="1047140" cy="512448"/>
            </a:xfrm>
          </p:grpSpPr>
          <p:sp>
            <p:nvSpPr>
              <p:cNvPr id="139" name="矩形 138"/>
              <p:cNvSpPr/>
              <p:nvPr/>
            </p:nvSpPr>
            <p:spPr>
              <a:xfrm>
                <a:off x="219" y="15903"/>
                <a:ext cx="1047140" cy="5124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40" name="矩形 139"/>
              <p:cNvSpPr/>
              <p:nvPr/>
            </p:nvSpPr>
            <p:spPr>
              <a:xfrm>
                <a:off x="219" y="15903"/>
                <a:ext cx="1047140" cy="5124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algn="ctr" defTabSz="346696">
                  <a:lnSpc>
                    <a:spcPts val="842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zh-CN" altLang="en-US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调研：</a:t>
                </a:r>
                <a:endParaRPr lang="en-US" altLang="zh-CN" sz="13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346696">
                  <a:lnSpc>
                    <a:spcPts val="842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zh-CN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5-8</a:t>
                </a:r>
                <a:r>
                  <a:rPr lang="zh-CN" altLang="en-US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工作日</a:t>
                </a:r>
              </a:p>
            </p:txBody>
          </p:sp>
        </p:grpSp>
        <p:sp>
          <p:nvSpPr>
            <p:cNvPr id="122" name="椭圆 121"/>
            <p:cNvSpPr/>
            <p:nvPr/>
          </p:nvSpPr>
          <p:spPr>
            <a:xfrm>
              <a:off x="1718906" y="1559666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grpSp>
          <p:nvGrpSpPr>
            <p:cNvPr id="123" name="组合 122"/>
            <p:cNvGrpSpPr/>
            <p:nvPr/>
          </p:nvGrpSpPr>
          <p:grpSpPr>
            <a:xfrm>
              <a:off x="2061251" y="1791594"/>
              <a:ext cx="1950359" cy="648073"/>
              <a:chOff x="872248" y="864095"/>
              <a:chExt cx="1530152" cy="648073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1156725" y="864095"/>
                <a:ext cx="1120391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8" name="矩形 137"/>
              <p:cNvSpPr/>
              <p:nvPr/>
            </p:nvSpPr>
            <p:spPr>
              <a:xfrm>
                <a:off x="872248" y="936105"/>
                <a:ext cx="1530152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t" anchorCtr="0">
                <a:noAutofit/>
              </a:bodyPr>
              <a:lstStyle/>
              <a:p>
                <a:pPr algn="ctr" defTabSz="346696">
                  <a:lnSpc>
                    <a:spcPts val="842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zh-CN" altLang="en-US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对标与诊断：</a:t>
                </a:r>
                <a:endParaRPr lang="en-US" altLang="zh-CN" sz="13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346696">
                  <a:lnSpc>
                    <a:spcPts val="842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zh-CN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15-20</a:t>
                </a:r>
                <a:r>
                  <a:rPr lang="zh-CN" altLang="en-US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个工作日</a:t>
                </a:r>
              </a:p>
            </p:txBody>
          </p:sp>
        </p:grpSp>
        <p:sp>
          <p:nvSpPr>
            <p:cNvPr id="124" name="椭圆 123"/>
            <p:cNvSpPr/>
            <p:nvPr/>
          </p:nvSpPr>
          <p:spPr>
            <a:xfrm>
              <a:off x="2880385" y="1575570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180719"/>
                <a:satOff val="-3780"/>
                <a:lumOff val="21031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grpSp>
          <p:nvGrpSpPr>
            <p:cNvPr id="125" name="组合 124"/>
            <p:cNvGrpSpPr/>
            <p:nvPr/>
          </p:nvGrpSpPr>
          <p:grpSpPr>
            <a:xfrm>
              <a:off x="3677815" y="928381"/>
              <a:ext cx="1839818" cy="572532"/>
              <a:chOff x="2410690" y="882"/>
              <a:chExt cx="1839818" cy="572532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2410690" y="882"/>
                <a:ext cx="1392788" cy="5725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6" name="矩形 135"/>
              <p:cNvSpPr/>
              <p:nvPr/>
            </p:nvSpPr>
            <p:spPr>
              <a:xfrm>
                <a:off x="2410690" y="882"/>
                <a:ext cx="1839818" cy="52747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algn="ctr" defTabSz="346696">
                  <a:lnSpc>
                    <a:spcPts val="842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zh-CN" altLang="en-US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方案输出：</a:t>
                </a:r>
                <a:endParaRPr lang="en-US" altLang="zh-CN" sz="13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346696">
                  <a:lnSpc>
                    <a:spcPts val="842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zh-CN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10-15</a:t>
                </a:r>
                <a:r>
                  <a:rPr lang="zh-CN" altLang="en-US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个工作日</a:t>
                </a:r>
              </a:p>
            </p:txBody>
          </p:sp>
        </p:grpSp>
        <p:sp>
          <p:nvSpPr>
            <p:cNvPr id="126" name="椭圆 125"/>
            <p:cNvSpPr/>
            <p:nvPr/>
          </p:nvSpPr>
          <p:spPr>
            <a:xfrm>
              <a:off x="4295984" y="1574687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361437"/>
                <a:satOff val="-7560"/>
                <a:lumOff val="42063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grpSp>
          <p:nvGrpSpPr>
            <p:cNvPr id="127" name="组合 126"/>
            <p:cNvGrpSpPr/>
            <p:nvPr/>
          </p:nvGrpSpPr>
          <p:grpSpPr>
            <a:xfrm>
              <a:off x="5128416" y="1791594"/>
              <a:ext cx="1882850" cy="648073"/>
              <a:chOff x="3861292" y="864095"/>
              <a:chExt cx="1329028" cy="64807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3861292" y="864095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4" name="矩形 133"/>
              <p:cNvSpPr/>
              <p:nvPr/>
            </p:nvSpPr>
            <p:spPr>
              <a:xfrm>
                <a:off x="3861292" y="936105"/>
                <a:ext cx="1329028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t" anchorCtr="0">
                <a:noAutofit/>
              </a:bodyPr>
              <a:lstStyle/>
              <a:p>
                <a:pPr algn="ctr" defTabSz="346696">
                  <a:lnSpc>
                    <a:spcPts val="842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zh-CN" altLang="en-US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建设实施：</a:t>
                </a:r>
                <a:endParaRPr lang="en-US" altLang="zh-CN" sz="13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346696">
                  <a:lnSpc>
                    <a:spcPts val="842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zh-CN" altLang="en-US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视具体情况而定</a:t>
                </a: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6308712" y="927499"/>
              <a:ext cx="1431640" cy="576063"/>
              <a:chOff x="5041587" y="0"/>
              <a:chExt cx="1132074" cy="576063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5041587" y="0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2" name="矩形 131"/>
              <p:cNvSpPr/>
              <p:nvPr/>
            </p:nvSpPr>
            <p:spPr>
              <a:xfrm>
                <a:off x="5041587" y="0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algn="ctr" defTabSz="346696">
                  <a:lnSpc>
                    <a:spcPts val="842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zh-CN" altLang="en-US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持续运营</a:t>
                </a:r>
                <a:endParaRPr lang="en-US" altLang="zh-CN" sz="13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346696">
                  <a:lnSpc>
                    <a:spcPts val="842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zh-CN" altLang="en-US" sz="1300" dirty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或跟进：</a:t>
                </a:r>
              </a:p>
            </p:txBody>
          </p:sp>
        </p:grpSp>
        <p:sp>
          <p:nvSpPr>
            <p:cNvPr id="129" name="椭圆 128"/>
            <p:cNvSpPr/>
            <p:nvPr/>
          </p:nvSpPr>
          <p:spPr>
            <a:xfrm>
              <a:off x="5724128" y="1575570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180719"/>
                <a:satOff val="-3780"/>
                <a:lumOff val="21031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130" name="椭圆 129"/>
            <p:cNvSpPr/>
            <p:nvPr/>
          </p:nvSpPr>
          <p:spPr>
            <a:xfrm>
              <a:off x="7011265" y="1575570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144575"/>
                <a:satOff val="-3024"/>
                <a:lumOff val="16825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</p:grpSp>
      <p:sp>
        <p:nvSpPr>
          <p:cNvPr id="33" name="文本占位符 20"/>
          <p:cNvSpPr txBox="1">
            <a:spLocks/>
          </p:cNvSpPr>
          <p:nvPr/>
        </p:nvSpPr>
        <p:spPr>
          <a:xfrm>
            <a:off x="6135337" y="201250"/>
            <a:ext cx="2707930" cy="33711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四、项目实施保障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35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32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695" y="598361"/>
            <a:ext cx="2660884" cy="458939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（一）</a:t>
            </a:r>
            <a:r>
              <a:rPr lang="en-US" altLang="zh-CN" sz="2000" b="1" dirty="0" smtClean="0">
                <a:solidFill>
                  <a:srgbClr val="FFFFFF"/>
                </a:solidFill>
                <a:ea typeface="微软雅黑" pitchFamily="34" charset="-122"/>
              </a:rPr>
              <a:t> 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项目交付周期</a:t>
            </a:r>
          </a:p>
        </p:txBody>
      </p:sp>
    </p:spTree>
    <p:extLst>
      <p:ext uri="{BB962C8B-B14F-4D97-AF65-F5344CB8AC3E}">
        <p14:creationId xmlns:p14="http://schemas.microsoft.com/office/powerpoint/2010/main" val="297996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60"/>
          <p:cNvSpPr/>
          <p:nvPr/>
        </p:nvSpPr>
        <p:spPr>
          <a:xfrm>
            <a:off x="3325150" y="792097"/>
            <a:ext cx="144104" cy="432119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pPr>
              <a:lnSpc>
                <a:spcPct val="130000"/>
              </a:lnSpc>
            </a:pPr>
            <a:endParaRPr lang="zh-CN" altLang="en-US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26674" y="1170397"/>
            <a:ext cx="8071544" cy="4400890"/>
            <a:chOff x="1102232" y="1614026"/>
            <a:chExt cx="10542415" cy="5281069"/>
          </a:xfrm>
        </p:grpSpPr>
        <p:grpSp>
          <p:nvGrpSpPr>
            <p:cNvPr id="23" name="Group 39"/>
            <p:cNvGrpSpPr/>
            <p:nvPr/>
          </p:nvGrpSpPr>
          <p:grpSpPr>
            <a:xfrm>
              <a:off x="3392215" y="1614026"/>
              <a:ext cx="5407569" cy="4970110"/>
              <a:chOff x="3392215" y="1614026"/>
              <a:chExt cx="5407569" cy="4970110"/>
            </a:xfrm>
          </p:grpSpPr>
          <p:sp>
            <p:nvSpPr>
              <p:cNvPr id="71" name="Freeform 6"/>
              <p:cNvSpPr>
                <a:spLocks noEditPoints="1"/>
              </p:cNvSpPr>
              <p:nvPr/>
            </p:nvSpPr>
            <p:spPr bwMode="auto">
              <a:xfrm>
                <a:off x="6399045" y="4571163"/>
                <a:ext cx="364143" cy="366587"/>
              </a:xfrm>
              <a:custGeom>
                <a:avLst/>
                <a:gdLst>
                  <a:gd name="T0" fmla="*/ 143 w 189"/>
                  <a:gd name="T1" fmla="*/ 160 h 190"/>
                  <a:gd name="T2" fmla="*/ 160 w 189"/>
                  <a:gd name="T3" fmla="*/ 163 h 190"/>
                  <a:gd name="T4" fmla="*/ 161 w 189"/>
                  <a:gd name="T5" fmla="*/ 153 h 190"/>
                  <a:gd name="T6" fmla="*/ 171 w 189"/>
                  <a:gd name="T7" fmla="*/ 143 h 190"/>
                  <a:gd name="T8" fmla="*/ 177 w 189"/>
                  <a:gd name="T9" fmla="*/ 133 h 190"/>
                  <a:gd name="T10" fmla="*/ 175 w 189"/>
                  <a:gd name="T11" fmla="*/ 118 h 190"/>
                  <a:gd name="T12" fmla="*/ 188 w 189"/>
                  <a:gd name="T13" fmla="*/ 113 h 190"/>
                  <a:gd name="T14" fmla="*/ 175 w 189"/>
                  <a:gd name="T15" fmla="*/ 101 h 190"/>
                  <a:gd name="T16" fmla="*/ 189 w 189"/>
                  <a:gd name="T17" fmla="*/ 90 h 190"/>
                  <a:gd name="T18" fmla="*/ 182 w 189"/>
                  <a:gd name="T19" fmla="*/ 83 h 190"/>
                  <a:gd name="T20" fmla="*/ 181 w 189"/>
                  <a:gd name="T21" fmla="*/ 69 h 190"/>
                  <a:gd name="T22" fmla="*/ 177 w 189"/>
                  <a:gd name="T23" fmla="*/ 58 h 190"/>
                  <a:gd name="T24" fmla="*/ 168 w 189"/>
                  <a:gd name="T25" fmla="*/ 47 h 190"/>
                  <a:gd name="T26" fmla="*/ 169 w 189"/>
                  <a:gd name="T27" fmla="*/ 37 h 190"/>
                  <a:gd name="T28" fmla="*/ 152 w 189"/>
                  <a:gd name="T29" fmla="*/ 38 h 190"/>
                  <a:gd name="T30" fmla="*/ 153 w 189"/>
                  <a:gd name="T31" fmla="*/ 20 h 190"/>
                  <a:gd name="T32" fmla="*/ 142 w 189"/>
                  <a:gd name="T33" fmla="*/ 21 h 190"/>
                  <a:gd name="T34" fmla="*/ 131 w 189"/>
                  <a:gd name="T35" fmla="*/ 13 h 190"/>
                  <a:gd name="T36" fmla="*/ 120 w 189"/>
                  <a:gd name="T37" fmla="*/ 9 h 190"/>
                  <a:gd name="T38" fmla="*/ 106 w 189"/>
                  <a:gd name="T39" fmla="*/ 8 h 190"/>
                  <a:gd name="T40" fmla="*/ 99 w 189"/>
                  <a:gd name="T41" fmla="*/ 1 h 190"/>
                  <a:gd name="T42" fmla="*/ 88 w 189"/>
                  <a:gd name="T43" fmla="*/ 15 h 190"/>
                  <a:gd name="T44" fmla="*/ 76 w 189"/>
                  <a:gd name="T45" fmla="*/ 2 h 190"/>
                  <a:gd name="T46" fmla="*/ 70 w 189"/>
                  <a:gd name="T47" fmla="*/ 11 h 190"/>
                  <a:gd name="T48" fmla="*/ 57 w 189"/>
                  <a:gd name="T49" fmla="*/ 14 h 190"/>
                  <a:gd name="T50" fmla="*/ 47 w 189"/>
                  <a:gd name="T51" fmla="*/ 13 h 190"/>
                  <a:gd name="T52" fmla="*/ 46 w 189"/>
                  <a:gd name="T53" fmla="*/ 31 h 190"/>
                  <a:gd name="T54" fmla="*/ 29 w 189"/>
                  <a:gd name="T55" fmla="*/ 27 h 190"/>
                  <a:gd name="T56" fmla="*/ 28 w 189"/>
                  <a:gd name="T57" fmla="*/ 38 h 190"/>
                  <a:gd name="T58" fmla="*/ 18 w 189"/>
                  <a:gd name="T59" fmla="*/ 47 h 190"/>
                  <a:gd name="T60" fmla="*/ 13 w 189"/>
                  <a:gd name="T61" fmla="*/ 58 h 190"/>
                  <a:gd name="T62" fmla="*/ 14 w 189"/>
                  <a:gd name="T63" fmla="*/ 73 h 190"/>
                  <a:gd name="T64" fmla="*/ 2 w 189"/>
                  <a:gd name="T65" fmla="*/ 77 h 190"/>
                  <a:gd name="T66" fmla="*/ 14 w 189"/>
                  <a:gd name="T67" fmla="*/ 89 h 190"/>
                  <a:gd name="T68" fmla="*/ 0 w 189"/>
                  <a:gd name="T69" fmla="*/ 100 h 190"/>
                  <a:gd name="T70" fmla="*/ 7 w 189"/>
                  <a:gd name="T71" fmla="*/ 108 h 190"/>
                  <a:gd name="T72" fmla="*/ 8 w 189"/>
                  <a:gd name="T73" fmla="*/ 121 h 190"/>
                  <a:gd name="T74" fmla="*/ 13 w 189"/>
                  <a:gd name="T75" fmla="*/ 133 h 190"/>
                  <a:gd name="T76" fmla="*/ 21 w 189"/>
                  <a:gd name="T77" fmla="*/ 144 h 190"/>
                  <a:gd name="T78" fmla="*/ 20 w 189"/>
                  <a:gd name="T79" fmla="*/ 154 h 190"/>
                  <a:gd name="T80" fmla="*/ 37 w 189"/>
                  <a:gd name="T81" fmla="*/ 152 h 190"/>
                  <a:gd name="T82" fmla="*/ 37 w 189"/>
                  <a:gd name="T83" fmla="*/ 170 h 190"/>
                  <a:gd name="T84" fmla="*/ 47 w 189"/>
                  <a:gd name="T85" fmla="*/ 169 h 190"/>
                  <a:gd name="T86" fmla="*/ 58 w 189"/>
                  <a:gd name="T87" fmla="*/ 177 h 190"/>
                  <a:gd name="T88" fmla="*/ 69 w 189"/>
                  <a:gd name="T89" fmla="*/ 182 h 190"/>
                  <a:gd name="T90" fmla="*/ 83 w 189"/>
                  <a:gd name="T91" fmla="*/ 183 h 190"/>
                  <a:gd name="T92" fmla="*/ 90 w 189"/>
                  <a:gd name="T93" fmla="*/ 190 h 190"/>
                  <a:gd name="T94" fmla="*/ 101 w 189"/>
                  <a:gd name="T95" fmla="*/ 176 h 190"/>
                  <a:gd name="T96" fmla="*/ 113 w 189"/>
                  <a:gd name="T97" fmla="*/ 188 h 190"/>
                  <a:gd name="T98" fmla="*/ 119 w 189"/>
                  <a:gd name="T99" fmla="*/ 180 h 190"/>
                  <a:gd name="T100" fmla="*/ 133 w 189"/>
                  <a:gd name="T101" fmla="*/ 177 h 190"/>
                  <a:gd name="T102" fmla="*/ 142 w 189"/>
                  <a:gd name="T103" fmla="*/ 177 h 190"/>
                  <a:gd name="T104" fmla="*/ 80 w 189"/>
                  <a:gd name="T105" fmla="*/ 66 h 190"/>
                  <a:gd name="T106" fmla="*/ 78 w 189"/>
                  <a:gd name="T107" fmla="*/ 74 h 190"/>
                  <a:gd name="T108" fmla="*/ 113 w 189"/>
                  <a:gd name="T109" fmla="*/ 85 h 190"/>
                  <a:gd name="T110" fmla="*/ 66 w 189"/>
                  <a:gd name="T111" fmla="*/ 109 h 190"/>
                  <a:gd name="T112" fmla="*/ 74 w 189"/>
                  <a:gd name="T113" fmla="*/ 112 h 190"/>
                  <a:gd name="T114" fmla="*/ 88 w 189"/>
                  <a:gd name="T115" fmla="*/ 82 h 190"/>
                  <a:gd name="T116" fmla="*/ 81 w 189"/>
                  <a:gd name="T117" fmla="*/ 102 h 190"/>
                  <a:gd name="T118" fmla="*/ 112 w 189"/>
                  <a:gd name="T119" fmla="*/ 11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9" h="190">
                    <a:moveTo>
                      <a:pt x="143" y="171"/>
                    </a:moveTo>
                    <a:cubicBezTo>
                      <a:pt x="142" y="169"/>
                      <a:pt x="142" y="169"/>
                      <a:pt x="142" y="169"/>
                    </a:cubicBezTo>
                    <a:cubicBezTo>
                      <a:pt x="140" y="167"/>
                      <a:pt x="140" y="163"/>
                      <a:pt x="143" y="160"/>
                    </a:cubicBezTo>
                    <a:cubicBezTo>
                      <a:pt x="146" y="157"/>
                      <a:pt x="150" y="158"/>
                      <a:pt x="153" y="161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6" y="165"/>
                      <a:pt x="159" y="165"/>
                      <a:pt x="160" y="163"/>
                    </a:cubicBezTo>
                    <a:cubicBezTo>
                      <a:pt x="161" y="162"/>
                      <a:pt x="162" y="162"/>
                      <a:pt x="163" y="161"/>
                    </a:cubicBezTo>
                    <a:cubicBezTo>
                      <a:pt x="165" y="159"/>
                      <a:pt x="165" y="156"/>
                      <a:pt x="163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58" y="151"/>
                      <a:pt x="157" y="147"/>
                      <a:pt x="159" y="144"/>
                    </a:cubicBezTo>
                    <a:cubicBezTo>
                      <a:pt x="161" y="140"/>
                      <a:pt x="166" y="140"/>
                      <a:pt x="169" y="142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3" y="145"/>
                      <a:pt x="176" y="144"/>
                      <a:pt x="177" y="142"/>
                    </a:cubicBezTo>
                    <a:cubicBezTo>
                      <a:pt x="178" y="141"/>
                      <a:pt x="178" y="140"/>
                      <a:pt x="179" y="139"/>
                    </a:cubicBezTo>
                    <a:cubicBezTo>
                      <a:pt x="180" y="136"/>
                      <a:pt x="179" y="134"/>
                      <a:pt x="177" y="133"/>
                    </a:cubicBezTo>
                    <a:cubicBezTo>
                      <a:pt x="174" y="132"/>
                      <a:pt x="174" y="132"/>
                      <a:pt x="174" y="132"/>
                    </a:cubicBezTo>
                    <a:cubicBezTo>
                      <a:pt x="171" y="130"/>
                      <a:pt x="169" y="127"/>
                      <a:pt x="171" y="123"/>
                    </a:cubicBezTo>
                    <a:cubicBezTo>
                      <a:pt x="169" y="120"/>
                      <a:pt x="172" y="116"/>
                      <a:pt x="175" y="118"/>
                    </a:cubicBezTo>
                    <a:cubicBezTo>
                      <a:pt x="181" y="120"/>
                      <a:pt x="181" y="120"/>
                      <a:pt x="181" y="120"/>
                    </a:cubicBezTo>
                    <a:cubicBezTo>
                      <a:pt x="183" y="121"/>
                      <a:pt x="186" y="119"/>
                      <a:pt x="187" y="117"/>
                    </a:cubicBezTo>
                    <a:cubicBezTo>
                      <a:pt x="187" y="116"/>
                      <a:pt x="187" y="114"/>
                      <a:pt x="188" y="113"/>
                    </a:cubicBezTo>
                    <a:cubicBezTo>
                      <a:pt x="188" y="111"/>
                      <a:pt x="186" y="108"/>
                      <a:pt x="184" y="108"/>
                    </a:cubicBezTo>
                    <a:cubicBezTo>
                      <a:pt x="181" y="108"/>
                      <a:pt x="181" y="108"/>
                      <a:pt x="181" y="108"/>
                    </a:cubicBezTo>
                    <a:cubicBezTo>
                      <a:pt x="178" y="108"/>
                      <a:pt x="175" y="104"/>
                      <a:pt x="175" y="101"/>
                    </a:cubicBezTo>
                    <a:cubicBezTo>
                      <a:pt x="176" y="97"/>
                      <a:pt x="179" y="94"/>
                      <a:pt x="183" y="94"/>
                    </a:cubicBezTo>
                    <a:cubicBezTo>
                      <a:pt x="185" y="94"/>
                      <a:pt x="185" y="94"/>
                      <a:pt x="185" y="94"/>
                    </a:cubicBezTo>
                    <a:cubicBezTo>
                      <a:pt x="187" y="95"/>
                      <a:pt x="189" y="93"/>
                      <a:pt x="189" y="90"/>
                    </a:cubicBezTo>
                    <a:cubicBezTo>
                      <a:pt x="189" y="89"/>
                      <a:pt x="189" y="87"/>
                      <a:pt x="189" y="86"/>
                    </a:cubicBezTo>
                    <a:cubicBezTo>
                      <a:pt x="189" y="84"/>
                      <a:pt x="186" y="82"/>
                      <a:pt x="184" y="82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178" y="84"/>
                      <a:pt x="174" y="81"/>
                      <a:pt x="173" y="78"/>
                    </a:cubicBezTo>
                    <a:cubicBezTo>
                      <a:pt x="173" y="74"/>
                      <a:pt x="175" y="70"/>
                      <a:pt x="179" y="70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3" y="69"/>
                      <a:pt x="185" y="66"/>
                      <a:pt x="184" y="64"/>
                    </a:cubicBezTo>
                    <a:cubicBezTo>
                      <a:pt x="183" y="62"/>
                      <a:pt x="183" y="61"/>
                      <a:pt x="182" y="60"/>
                    </a:cubicBezTo>
                    <a:cubicBezTo>
                      <a:pt x="182" y="58"/>
                      <a:pt x="179" y="57"/>
                      <a:pt x="177" y="58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1" y="61"/>
                      <a:pt x="167" y="59"/>
                      <a:pt x="165" y="56"/>
                    </a:cubicBezTo>
                    <a:cubicBezTo>
                      <a:pt x="164" y="53"/>
                      <a:pt x="165" y="49"/>
                      <a:pt x="168" y="47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5"/>
                      <a:pt x="173" y="42"/>
                      <a:pt x="171" y="40"/>
                    </a:cubicBezTo>
                    <a:cubicBezTo>
                      <a:pt x="171" y="39"/>
                      <a:pt x="170" y="38"/>
                      <a:pt x="169" y="37"/>
                    </a:cubicBezTo>
                    <a:cubicBezTo>
                      <a:pt x="167" y="35"/>
                      <a:pt x="165" y="34"/>
                      <a:pt x="163" y="36"/>
                    </a:cubicBezTo>
                    <a:cubicBezTo>
                      <a:pt x="161" y="38"/>
                      <a:pt x="161" y="38"/>
                      <a:pt x="161" y="38"/>
                    </a:cubicBezTo>
                    <a:cubicBezTo>
                      <a:pt x="159" y="40"/>
                      <a:pt x="155" y="40"/>
                      <a:pt x="152" y="38"/>
                    </a:cubicBezTo>
                    <a:cubicBezTo>
                      <a:pt x="149" y="36"/>
                      <a:pt x="149" y="31"/>
                      <a:pt x="152" y="28"/>
                    </a:cubicBezTo>
                    <a:cubicBezTo>
                      <a:pt x="153" y="27"/>
                      <a:pt x="153" y="27"/>
                      <a:pt x="153" y="27"/>
                    </a:cubicBezTo>
                    <a:cubicBezTo>
                      <a:pt x="155" y="25"/>
                      <a:pt x="155" y="22"/>
                      <a:pt x="153" y="20"/>
                    </a:cubicBezTo>
                    <a:cubicBezTo>
                      <a:pt x="152" y="20"/>
                      <a:pt x="151" y="19"/>
                      <a:pt x="150" y="18"/>
                    </a:cubicBezTo>
                    <a:cubicBezTo>
                      <a:pt x="147" y="17"/>
                      <a:pt x="145" y="17"/>
                      <a:pt x="143" y="19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0" y="25"/>
                      <a:pt x="136" y="26"/>
                      <a:pt x="133" y="24"/>
                    </a:cubicBezTo>
                    <a:cubicBezTo>
                      <a:pt x="130" y="22"/>
                      <a:pt x="128" y="18"/>
                      <a:pt x="130" y="15"/>
                    </a:cubicBezTo>
                    <a:cubicBezTo>
                      <a:pt x="131" y="13"/>
                      <a:pt x="131" y="13"/>
                      <a:pt x="131" y="13"/>
                    </a:cubicBezTo>
                    <a:cubicBezTo>
                      <a:pt x="133" y="11"/>
                      <a:pt x="132" y="8"/>
                      <a:pt x="129" y="7"/>
                    </a:cubicBezTo>
                    <a:cubicBezTo>
                      <a:pt x="128" y="7"/>
                      <a:pt x="127" y="6"/>
                      <a:pt x="126" y="6"/>
                    </a:cubicBezTo>
                    <a:cubicBezTo>
                      <a:pt x="123" y="5"/>
                      <a:pt x="121" y="6"/>
                      <a:pt x="120" y="9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5"/>
                      <a:pt x="115" y="17"/>
                      <a:pt x="111" y="16"/>
                    </a:cubicBezTo>
                    <a:cubicBezTo>
                      <a:pt x="108" y="15"/>
                      <a:pt x="105" y="12"/>
                      <a:pt x="106" y="8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7" y="4"/>
                      <a:pt x="105" y="1"/>
                      <a:pt x="103" y="1"/>
                    </a:cubicBezTo>
                    <a:cubicBezTo>
                      <a:pt x="102" y="1"/>
                      <a:pt x="100" y="1"/>
                      <a:pt x="99" y="1"/>
                    </a:cubicBezTo>
                    <a:cubicBezTo>
                      <a:pt x="97" y="0"/>
                      <a:pt x="94" y="3"/>
                      <a:pt x="95" y="5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11"/>
                      <a:pt x="92" y="14"/>
                      <a:pt x="88" y="15"/>
                    </a:cubicBezTo>
                    <a:cubicBezTo>
                      <a:pt x="85" y="15"/>
                      <a:pt x="81" y="12"/>
                      <a:pt x="81" y="8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4"/>
                      <a:pt x="78" y="2"/>
                      <a:pt x="76" y="2"/>
                    </a:cubicBezTo>
                    <a:cubicBezTo>
                      <a:pt x="75" y="3"/>
                      <a:pt x="73" y="3"/>
                      <a:pt x="72" y="3"/>
                    </a:cubicBezTo>
                    <a:cubicBezTo>
                      <a:pt x="70" y="4"/>
                      <a:pt x="68" y="6"/>
                      <a:pt x="69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1" y="14"/>
                      <a:pt x="69" y="18"/>
                      <a:pt x="66" y="20"/>
                    </a:cubicBezTo>
                    <a:cubicBezTo>
                      <a:pt x="62" y="21"/>
                      <a:pt x="58" y="19"/>
                      <a:pt x="57" y="15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1"/>
                      <a:pt x="53" y="10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9" y="12"/>
                      <a:pt x="48" y="13"/>
                      <a:pt x="47" y="13"/>
                    </a:cubicBezTo>
                    <a:cubicBezTo>
                      <a:pt x="45" y="14"/>
                      <a:pt x="44" y="17"/>
                      <a:pt x="46" y="19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9" y="24"/>
                      <a:pt x="49" y="29"/>
                      <a:pt x="46" y="31"/>
                    </a:cubicBezTo>
                    <a:cubicBezTo>
                      <a:pt x="43" y="33"/>
                      <a:pt x="38" y="32"/>
                      <a:pt x="36" y="29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26"/>
                      <a:pt x="31" y="25"/>
                      <a:pt x="29" y="27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4" y="32"/>
                      <a:pt x="24" y="35"/>
                      <a:pt x="26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1" y="40"/>
                      <a:pt x="32" y="44"/>
                      <a:pt x="29" y="47"/>
                    </a:cubicBezTo>
                    <a:cubicBezTo>
                      <a:pt x="27" y="50"/>
                      <a:pt x="23" y="51"/>
                      <a:pt x="20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6" y="46"/>
                      <a:pt x="13" y="46"/>
                      <a:pt x="12" y="48"/>
                    </a:cubicBezTo>
                    <a:cubicBezTo>
                      <a:pt x="12" y="50"/>
                      <a:pt x="11" y="51"/>
                      <a:pt x="10" y="52"/>
                    </a:cubicBezTo>
                    <a:cubicBezTo>
                      <a:pt x="9" y="54"/>
                      <a:pt x="10" y="57"/>
                      <a:pt x="13" y="58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8" y="60"/>
                      <a:pt x="20" y="64"/>
                      <a:pt x="19" y="67"/>
                    </a:cubicBezTo>
                    <a:cubicBezTo>
                      <a:pt x="20" y="71"/>
                      <a:pt x="17" y="74"/>
                      <a:pt x="14" y="73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6" y="70"/>
                      <a:pt x="3" y="71"/>
                      <a:pt x="2" y="74"/>
                    </a:cubicBezTo>
                    <a:cubicBezTo>
                      <a:pt x="2" y="75"/>
                      <a:pt x="2" y="76"/>
                      <a:pt x="2" y="77"/>
                    </a:cubicBezTo>
                    <a:cubicBezTo>
                      <a:pt x="1" y="80"/>
                      <a:pt x="3" y="82"/>
                      <a:pt x="5" y="82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11" y="83"/>
                      <a:pt x="14" y="85"/>
                      <a:pt x="14" y="89"/>
                    </a:cubicBezTo>
                    <a:cubicBezTo>
                      <a:pt x="14" y="93"/>
                      <a:pt x="11" y="96"/>
                      <a:pt x="6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2" y="96"/>
                      <a:pt x="0" y="98"/>
                      <a:pt x="0" y="100"/>
                    </a:cubicBezTo>
                    <a:cubicBezTo>
                      <a:pt x="0" y="102"/>
                      <a:pt x="0" y="103"/>
                      <a:pt x="0" y="104"/>
                    </a:cubicBezTo>
                    <a:cubicBezTo>
                      <a:pt x="0" y="107"/>
                      <a:pt x="3" y="108"/>
                      <a:pt x="5" y="108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11" y="107"/>
                      <a:pt x="14" y="109"/>
                      <a:pt x="15" y="112"/>
                    </a:cubicBezTo>
                    <a:cubicBezTo>
                      <a:pt x="17" y="116"/>
                      <a:pt x="14" y="120"/>
                      <a:pt x="10" y="121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6" y="122"/>
                      <a:pt x="4" y="124"/>
                      <a:pt x="5" y="127"/>
                    </a:cubicBezTo>
                    <a:cubicBezTo>
                      <a:pt x="6" y="128"/>
                      <a:pt x="6" y="129"/>
                      <a:pt x="7" y="130"/>
                    </a:cubicBezTo>
                    <a:cubicBezTo>
                      <a:pt x="8" y="133"/>
                      <a:pt x="10" y="134"/>
                      <a:pt x="13" y="133"/>
                    </a:cubicBezTo>
                    <a:cubicBezTo>
                      <a:pt x="15" y="132"/>
                      <a:pt x="15" y="132"/>
                      <a:pt x="15" y="132"/>
                    </a:cubicBezTo>
                    <a:cubicBezTo>
                      <a:pt x="18" y="130"/>
                      <a:pt x="22" y="131"/>
                      <a:pt x="24" y="134"/>
                    </a:cubicBezTo>
                    <a:cubicBezTo>
                      <a:pt x="26" y="138"/>
                      <a:pt x="24" y="142"/>
                      <a:pt x="21" y="144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17" y="146"/>
                      <a:pt x="16" y="149"/>
                      <a:pt x="18" y="151"/>
                    </a:cubicBezTo>
                    <a:cubicBezTo>
                      <a:pt x="19" y="152"/>
                      <a:pt x="19" y="153"/>
                      <a:pt x="20" y="154"/>
                    </a:cubicBezTo>
                    <a:cubicBezTo>
                      <a:pt x="22" y="156"/>
                      <a:pt x="25" y="156"/>
                      <a:pt x="26" y="154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30" y="150"/>
                      <a:pt x="34" y="150"/>
                      <a:pt x="37" y="152"/>
                    </a:cubicBezTo>
                    <a:cubicBezTo>
                      <a:pt x="40" y="155"/>
                      <a:pt x="40" y="159"/>
                      <a:pt x="38" y="162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4" y="165"/>
                      <a:pt x="34" y="169"/>
                      <a:pt x="37" y="170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42" y="174"/>
                      <a:pt x="45" y="173"/>
                      <a:pt x="46" y="171"/>
                    </a:cubicBezTo>
                    <a:cubicBezTo>
                      <a:pt x="47" y="169"/>
                      <a:pt x="47" y="169"/>
                      <a:pt x="47" y="169"/>
                    </a:cubicBezTo>
                    <a:cubicBezTo>
                      <a:pt x="48" y="166"/>
                      <a:pt x="52" y="165"/>
                      <a:pt x="55" y="166"/>
                    </a:cubicBezTo>
                    <a:cubicBezTo>
                      <a:pt x="59" y="167"/>
                      <a:pt x="61" y="172"/>
                      <a:pt x="59" y="176"/>
                    </a:cubicBezTo>
                    <a:cubicBezTo>
                      <a:pt x="58" y="177"/>
                      <a:pt x="58" y="177"/>
                      <a:pt x="58" y="177"/>
                    </a:cubicBezTo>
                    <a:cubicBezTo>
                      <a:pt x="57" y="180"/>
                      <a:pt x="58" y="182"/>
                      <a:pt x="60" y="183"/>
                    </a:cubicBezTo>
                    <a:cubicBezTo>
                      <a:pt x="61" y="184"/>
                      <a:pt x="62" y="184"/>
                      <a:pt x="64" y="185"/>
                    </a:cubicBezTo>
                    <a:cubicBezTo>
                      <a:pt x="66" y="186"/>
                      <a:pt x="69" y="184"/>
                      <a:pt x="69" y="182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70" y="176"/>
                      <a:pt x="73" y="174"/>
                      <a:pt x="77" y="174"/>
                    </a:cubicBezTo>
                    <a:cubicBezTo>
                      <a:pt x="81" y="174"/>
                      <a:pt x="84" y="179"/>
                      <a:pt x="83" y="183"/>
                    </a:cubicBezTo>
                    <a:cubicBezTo>
                      <a:pt x="82" y="184"/>
                      <a:pt x="82" y="184"/>
                      <a:pt x="82" y="184"/>
                    </a:cubicBezTo>
                    <a:cubicBezTo>
                      <a:pt x="82" y="187"/>
                      <a:pt x="84" y="189"/>
                      <a:pt x="86" y="190"/>
                    </a:cubicBezTo>
                    <a:cubicBezTo>
                      <a:pt x="87" y="190"/>
                      <a:pt x="89" y="190"/>
                      <a:pt x="90" y="190"/>
                    </a:cubicBezTo>
                    <a:cubicBezTo>
                      <a:pt x="93" y="190"/>
                      <a:pt x="95" y="188"/>
                      <a:pt x="94" y="185"/>
                    </a:cubicBezTo>
                    <a:cubicBezTo>
                      <a:pt x="94" y="183"/>
                      <a:pt x="94" y="183"/>
                      <a:pt x="94" y="183"/>
                    </a:cubicBezTo>
                    <a:cubicBezTo>
                      <a:pt x="94" y="179"/>
                      <a:pt x="97" y="176"/>
                      <a:pt x="101" y="176"/>
                    </a:cubicBezTo>
                    <a:cubicBezTo>
                      <a:pt x="104" y="174"/>
                      <a:pt x="108" y="176"/>
                      <a:pt x="108" y="180"/>
                    </a:cubicBezTo>
                    <a:cubicBezTo>
                      <a:pt x="108" y="184"/>
                      <a:pt x="108" y="184"/>
                      <a:pt x="108" y="184"/>
                    </a:cubicBezTo>
                    <a:cubicBezTo>
                      <a:pt x="108" y="187"/>
                      <a:pt x="111" y="189"/>
                      <a:pt x="113" y="188"/>
                    </a:cubicBezTo>
                    <a:cubicBezTo>
                      <a:pt x="114" y="188"/>
                      <a:pt x="116" y="188"/>
                      <a:pt x="117" y="187"/>
                    </a:cubicBezTo>
                    <a:cubicBezTo>
                      <a:pt x="119" y="187"/>
                      <a:pt x="121" y="184"/>
                      <a:pt x="120" y="182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18" y="176"/>
                      <a:pt x="120" y="171"/>
                      <a:pt x="124" y="171"/>
                    </a:cubicBezTo>
                    <a:cubicBezTo>
                      <a:pt x="128" y="170"/>
                      <a:pt x="131" y="172"/>
                      <a:pt x="132" y="175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3" y="179"/>
                      <a:pt x="136" y="180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40" y="178"/>
                      <a:pt x="141" y="178"/>
                      <a:pt x="142" y="177"/>
                    </a:cubicBezTo>
                    <a:cubicBezTo>
                      <a:pt x="144" y="176"/>
                      <a:pt x="145" y="173"/>
                      <a:pt x="143" y="171"/>
                    </a:cubicBezTo>
                    <a:moveTo>
                      <a:pt x="78" y="74"/>
                    </a:moveTo>
                    <a:cubicBezTo>
                      <a:pt x="76" y="71"/>
                      <a:pt x="77" y="68"/>
                      <a:pt x="80" y="66"/>
                    </a:cubicBezTo>
                    <a:cubicBezTo>
                      <a:pt x="83" y="65"/>
                      <a:pt x="87" y="66"/>
                      <a:pt x="88" y="69"/>
                    </a:cubicBezTo>
                    <a:cubicBezTo>
                      <a:pt x="89" y="72"/>
                      <a:pt x="88" y="75"/>
                      <a:pt x="86" y="77"/>
                    </a:cubicBezTo>
                    <a:cubicBezTo>
                      <a:pt x="83" y="78"/>
                      <a:pt x="79" y="77"/>
                      <a:pt x="78" y="74"/>
                    </a:cubicBezTo>
                    <a:moveTo>
                      <a:pt x="123" y="80"/>
                    </a:moveTo>
                    <a:cubicBezTo>
                      <a:pt x="125" y="83"/>
                      <a:pt x="124" y="86"/>
                      <a:pt x="121" y="88"/>
                    </a:cubicBezTo>
                    <a:cubicBezTo>
                      <a:pt x="118" y="89"/>
                      <a:pt x="115" y="88"/>
                      <a:pt x="113" y="85"/>
                    </a:cubicBezTo>
                    <a:cubicBezTo>
                      <a:pt x="112" y="83"/>
                      <a:pt x="113" y="79"/>
                      <a:pt x="116" y="78"/>
                    </a:cubicBezTo>
                    <a:cubicBezTo>
                      <a:pt x="118" y="76"/>
                      <a:pt x="122" y="77"/>
                      <a:pt x="123" y="80"/>
                    </a:cubicBezTo>
                    <a:moveTo>
                      <a:pt x="66" y="109"/>
                    </a:moveTo>
                    <a:cubicBezTo>
                      <a:pt x="65" y="107"/>
                      <a:pt x="66" y="103"/>
                      <a:pt x="69" y="102"/>
                    </a:cubicBezTo>
                    <a:cubicBezTo>
                      <a:pt x="72" y="100"/>
                      <a:pt x="75" y="101"/>
                      <a:pt x="77" y="104"/>
                    </a:cubicBezTo>
                    <a:cubicBezTo>
                      <a:pt x="78" y="107"/>
                      <a:pt x="77" y="110"/>
                      <a:pt x="74" y="112"/>
                    </a:cubicBezTo>
                    <a:cubicBezTo>
                      <a:pt x="71" y="113"/>
                      <a:pt x="68" y="112"/>
                      <a:pt x="66" y="109"/>
                    </a:cubicBezTo>
                    <a:moveTo>
                      <a:pt x="81" y="102"/>
                    </a:moveTo>
                    <a:cubicBezTo>
                      <a:pt x="77" y="95"/>
                      <a:pt x="80" y="86"/>
                      <a:pt x="88" y="82"/>
                    </a:cubicBezTo>
                    <a:cubicBezTo>
                      <a:pt x="95" y="78"/>
                      <a:pt x="104" y="81"/>
                      <a:pt x="108" y="88"/>
                    </a:cubicBezTo>
                    <a:cubicBezTo>
                      <a:pt x="112" y="96"/>
                      <a:pt x="109" y="105"/>
                      <a:pt x="101" y="108"/>
                    </a:cubicBezTo>
                    <a:cubicBezTo>
                      <a:pt x="94" y="112"/>
                      <a:pt x="85" y="110"/>
                      <a:pt x="81" y="102"/>
                    </a:cubicBezTo>
                    <a:moveTo>
                      <a:pt x="102" y="121"/>
                    </a:moveTo>
                    <a:cubicBezTo>
                      <a:pt x="100" y="118"/>
                      <a:pt x="101" y="115"/>
                      <a:pt x="104" y="113"/>
                    </a:cubicBezTo>
                    <a:cubicBezTo>
                      <a:pt x="107" y="112"/>
                      <a:pt x="111" y="113"/>
                      <a:pt x="112" y="115"/>
                    </a:cubicBezTo>
                    <a:cubicBezTo>
                      <a:pt x="113" y="118"/>
                      <a:pt x="112" y="122"/>
                      <a:pt x="110" y="123"/>
                    </a:cubicBezTo>
                    <a:cubicBezTo>
                      <a:pt x="107" y="125"/>
                      <a:pt x="103" y="124"/>
                      <a:pt x="102" y="121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7"/>
              <p:cNvSpPr>
                <a:spLocks noEditPoints="1"/>
              </p:cNvSpPr>
              <p:nvPr/>
            </p:nvSpPr>
            <p:spPr bwMode="auto">
              <a:xfrm>
                <a:off x="7744012" y="3565900"/>
                <a:ext cx="307933" cy="303860"/>
              </a:xfrm>
              <a:custGeom>
                <a:avLst/>
                <a:gdLst>
                  <a:gd name="T0" fmla="*/ 61 w 160"/>
                  <a:gd name="T1" fmla="*/ 100 h 158"/>
                  <a:gd name="T2" fmla="*/ 79 w 160"/>
                  <a:gd name="T3" fmla="*/ 51 h 158"/>
                  <a:gd name="T4" fmla="*/ 101 w 160"/>
                  <a:gd name="T5" fmla="*/ 98 h 158"/>
                  <a:gd name="T6" fmla="*/ 82 w 160"/>
                  <a:gd name="T7" fmla="*/ 0 h 158"/>
                  <a:gd name="T8" fmla="*/ 67 w 160"/>
                  <a:gd name="T9" fmla="*/ 0 h 158"/>
                  <a:gd name="T10" fmla="*/ 56 w 160"/>
                  <a:gd name="T11" fmla="*/ 19 h 158"/>
                  <a:gd name="T12" fmla="*/ 49 w 160"/>
                  <a:gd name="T13" fmla="*/ 25 h 158"/>
                  <a:gd name="T14" fmla="*/ 38 w 160"/>
                  <a:gd name="T15" fmla="*/ 21 h 158"/>
                  <a:gd name="T16" fmla="*/ 28 w 160"/>
                  <a:gd name="T17" fmla="*/ 18 h 158"/>
                  <a:gd name="T18" fmla="*/ 15 w 160"/>
                  <a:gd name="T19" fmla="*/ 31 h 158"/>
                  <a:gd name="T20" fmla="*/ 22 w 160"/>
                  <a:gd name="T21" fmla="*/ 54 h 158"/>
                  <a:gd name="T22" fmla="*/ 18 w 160"/>
                  <a:gd name="T23" fmla="*/ 63 h 158"/>
                  <a:gd name="T24" fmla="*/ 0 w 160"/>
                  <a:gd name="T25" fmla="*/ 76 h 158"/>
                  <a:gd name="T26" fmla="*/ 5 w 160"/>
                  <a:gd name="T27" fmla="*/ 96 h 158"/>
                  <a:gd name="T28" fmla="*/ 24 w 160"/>
                  <a:gd name="T29" fmla="*/ 103 h 158"/>
                  <a:gd name="T30" fmla="*/ 20 w 160"/>
                  <a:gd name="T31" fmla="*/ 127 h 158"/>
                  <a:gd name="T32" fmla="*/ 33 w 160"/>
                  <a:gd name="T33" fmla="*/ 143 h 158"/>
                  <a:gd name="T34" fmla="*/ 40 w 160"/>
                  <a:gd name="T35" fmla="*/ 144 h 158"/>
                  <a:gd name="T36" fmla="*/ 58 w 160"/>
                  <a:gd name="T37" fmla="*/ 136 h 158"/>
                  <a:gd name="T38" fmla="*/ 64 w 160"/>
                  <a:gd name="T39" fmla="*/ 139 h 158"/>
                  <a:gd name="T40" fmla="*/ 74 w 160"/>
                  <a:gd name="T41" fmla="*/ 157 h 158"/>
                  <a:gd name="T42" fmla="*/ 78 w 160"/>
                  <a:gd name="T43" fmla="*/ 158 h 158"/>
                  <a:gd name="T44" fmla="*/ 98 w 160"/>
                  <a:gd name="T45" fmla="*/ 154 h 158"/>
                  <a:gd name="T46" fmla="*/ 108 w 160"/>
                  <a:gd name="T47" fmla="*/ 133 h 158"/>
                  <a:gd name="T48" fmla="*/ 111 w 160"/>
                  <a:gd name="T49" fmla="*/ 133 h 158"/>
                  <a:gd name="T50" fmla="*/ 130 w 160"/>
                  <a:gd name="T51" fmla="*/ 139 h 158"/>
                  <a:gd name="T52" fmla="*/ 135 w 160"/>
                  <a:gd name="T53" fmla="*/ 138 h 158"/>
                  <a:gd name="T54" fmla="*/ 146 w 160"/>
                  <a:gd name="T55" fmla="*/ 120 h 158"/>
                  <a:gd name="T56" fmla="*/ 138 w 160"/>
                  <a:gd name="T57" fmla="*/ 99 h 158"/>
                  <a:gd name="T58" fmla="*/ 157 w 160"/>
                  <a:gd name="T59" fmla="*/ 88 h 158"/>
                  <a:gd name="T60" fmla="*/ 158 w 160"/>
                  <a:gd name="T61" fmla="*/ 67 h 158"/>
                  <a:gd name="T62" fmla="*/ 138 w 160"/>
                  <a:gd name="T63" fmla="*/ 56 h 158"/>
                  <a:gd name="T64" fmla="*/ 134 w 160"/>
                  <a:gd name="T65" fmla="*/ 46 h 158"/>
                  <a:gd name="T66" fmla="*/ 139 w 160"/>
                  <a:gd name="T67" fmla="*/ 31 h 158"/>
                  <a:gd name="T68" fmla="*/ 127 w 160"/>
                  <a:gd name="T69" fmla="*/ 15 h 158"/>
                  <a:gd name="T70" fmla="*/ 119 w 160"/>
                  <a:gd name="T71" fmla="*/ 14 h 158"/>
                  <a:gd name="T72" fmla="*/ 101 w 160"/>
                  <a:gd name="T73" fmla="*/ 22 h 158"/>
                  <a:gd name="T74" fmla="*/ 95 w 160"/>
                  <a:gd name="T75" fmla="*/ 19 h 158"/>
                  <a:gd name="T76" fmla="*/ 82 w 160"/>
                  <a:gd name="T7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0" h="158">
                    <a:moveTo>
                      <a:pt x="80" y="107"/>
                    </a:moveTo>
                    <a:cubicBezTo>
                      <a:pt x="73" y="107"/>
                      <a:pt x="67" y="105"/>
                      <a:pt x="61" y="100"/>
                    </a:cubicBezTo>
                    <a:cubicBezTo>
                      <a:pt x="49" y="89"/>
                      <a:pt x="48" y="71"/>
                      <a:pt x="58" y="60"/>
                    </a:cubicBezTo>
                    <a:cubicBezTo>
                      <a:pt x="64" y="54"/>
                      <a:pt x="71" y="51"/>
                      <a:pt x="79" y="51"/>
                    </a:cubicBezTo>
                    <a:cubicBezTo>
                      <a:pt x="86" y="51"/>
                      <a:pt x="93" y="53"/>
                      <a:pt x="98" y="58"/>
                    </a:cubicBezTo>
                    <a:cubicBezTo>
                      <a:pt x="110" y="68"/>
                      <a:pt x="111" y="87"/>
                      <a:pt x="101" y="98"/>
                    </a:cubicBezTo>
                    <a:cubicBezTo>
                      <a:pt x="96" y="104"/>
                      <a:pt x="88" y="107"/>
                      <a:pt x="80" y="107"/>
                    </a:cubicBezTo>
                    <a:moveTo>
                      <a:pt x="82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6" y="0"/>
                      <a:pt x="72" y="0"/>
                      <a:pt x="67" y="0"/>
                    </a:cubicBezTo>
                    <a:cubicBezTo>
                      <a:pt x="64" y="0"/>
                      <a:pt x="62" y="2"/>
                      <a:pt x="61" y="4"/>
                    </a:cubicBezTo>
                    <a:cubicBezTo>
                      <a:pt x="60" y="9"/>
                      <a:pt x="58" y="14"/>
                      <a:pt x="56" y="19"/>
                    </a:cubicBezTo>
                    <a:cubicBezTo>
                      <a:pt x="56" y="22"/>
                      <a:pt x="54" y="23"/>
                      <a:pt x="51" y="24"/>
                    </a:cubicBezTo>
                    <a:cubicBezTo>
                      <a:pt x="51" y="25"/>
                      <a:pt x="50" y="25"/>
                      <a:pt x="49" y="25"/>
                    </a:cubicBezTo>
                    <a:cubicBezTo>
                      <a:pt x="49" y="25"/>
                      <a:pt x="49" y="25"/>
                      <a:pt x="48" y="25"/>
                    </a:cubicBezTo>
                    <a:cubicBezTo>
                      <a:pt x="45" y="23"/>
                      <a:pt x="41" y="22"/>
                      <a:pt x="38" y="21"/>
                    </a:cubicBezTo>
                    <a:cubicBezTo>
                      <a:pt x="35" y="20"/>
                      <a:pt x="32" y="19"/>
                      <a:pt x="30" y="19"/>
                    </a:cubicBezTo>
                    <a:cubicBezTo>
                      <a:pt x="29" y="18"/>
                      <a:pt x="29" y="18"/>
                      <a:pt x="28" y="18"/>
                    </a:cubicBezTo>
                    <a:cubicBezTo>
                      <a:pt x="27" y="18"/>
                      <a:pt x="26" y="19"/>
                      <a:pt x="25" y="20"/>
                    </a:cubicBezTo>
                    <a:cubicBezTo>
                      <a:pt x="22" y="24"/>
                      <a:pt x="19" y="28"/>
                      <a:pt x="15" y="31"/>
                    </a:cubicBezTo>
                    <a:cubicBezTo>
                      <a:pt x="13" y="33"/>
                      <a:pt x="13" y="36"/>
                      <a:pt x="14" y="39"/>
                    </a:cubicBezTo>
                    <a:cubicBezTo>
                      <a:pt x="17" y="44"/>
                      <a:pt x="19" y="49"/>
                      <a:pt x="22" y="54"/>
                    </a:cubicBezTo>
                    <a:cubicBezTo>
                      <a:pt x="22" y="55"/>
                      <a:pt x="23" y="56"/>
                      <a:pt x="23" y="56"/>
                    </a:cubicBezTo>
                    <a:cubicBezTo>
                      <a:pt x="22" y="58"/>
                      <a:pt x="21" y="61"/>
                      <a:pt x="18" y="63"/>
                    </a:cubicBezTo>
                    <a:cubicBezTo>
                      <a:pt x="13" y="65"/>
                      <a:pt x="8" y="68"/>
                      <a:pt x="3" y="70"/>
                    </a:cubicBezTo>
                    <a:cubicBezTo>
                      <a:pt x="1" y="71"/>
                      <a:pt x="0" y="73"/>
                      <a:pt x="0" y="76"/>
                    </a:cubicBezTo>
                    <a:cubicBezTo>
                      <a:pt x="1" y="81"/>
                      <a:pt x="1" y="86"/>
                      <a:pt x="1" y="90"/>
                    </a:cubicBezTo>
                    <a:cubicBezTo>
                      <a:pt x="1" y="93"/>
                      <a:pt x="2" y="95"/>
                      <a:pt x="5" y="96"/>
                    </a:cubicBezTo>
                    <a:cubicBezTo>
                      <a:pt x="11" y="98"/>
                      <a:pt x="16" y="100"/>
                      <a:pt x="22" y="102"/>
                    </a:cubicBezTo>
                    <a:cubicBezTo>
                      <a:pt x="23" y="102"/>
                      <a:pt x="23" y="102"/>
                      <a:pt x="24" y="103"/>
                    </a:cubicBezTo>
                    <a:cubicBezTo>
                      <a:pt x="25" y="105"/>
                      <a:pt x="27" y="108"/>
                      <a:pt x="25" y="111"/>
                    </a:cubicBezTo>
                    <a:cubicBezTo>
                      <a:pt x="23" y="116"/>
                      <a:pt x="22" y="122"/>
                      <a:pt x="20" y="127"/>
                    </a:cubicBezTo>
                    <a:cubicBezTo>
                      <a:pt x="20" y="129"/>
                      <a:pt x="20" y="131"/>
                      <a:pt x="22" y="133"/>
                    </a:cubicBezTo>
                    <a:cubicBezTo>
                      <a:pt x="26" y="136"/>
                      <a:pt x="30" y="139"/>
                      <a:pt x="33" y="143"/>
                    </a:cubicBezTo>
                    <a:cubicBezTo>
                      <a:pt x="35" y="144"/>
                      <a:pt x="36" y="145"/>
                      <a:pt x="37" y="145"/>
                    </a:cubicBezTo>
                    <a:cubicBezTo>
                      <a:pt x="38" y="145"/>
                      <a:pt x="39" y="144"/>
                      <a:pt x="40" y="144"/>
                    </a:cubicBezTo>
                    <a:cubicBezTo>
                      <a:pt x="45" y="142"/>
                      <a:pt x="49" y="140"/>
                      <a:pt x="53" y="137"/>
                    </a:cubicBezTo>
                    <a:cubicBezTo>
                      <a:pt x="55" y="137"/>
                      <a:pt x="57" y="136"/>
                      <a:pt x="58" y="136"/>
                    </a:cubicBezTo>
                    <a:cubicBezTo>
                      <a:pt x="59" y="136"/>
                      <a:pt x="61" y="136"/>
                      <a:pt x="62" y="137"/>
                    </a:cubicBezTo>
                    <a:cubicBezTo>
                      <a:pt x="63" y="137"/>
                      <a:pt x="64" y="138"/>
                      <a:pt x="64" y="139"/>
                    </a:cubicBezTo>
                    <a:cubicBezTo>
                      <a:pt x="66" y="144"/>
                      <a:pt x="69" y="148"/>
                      <a:pt x="71" y="153"/>
                    </a:cubicBezTo>
                    <a:cubicBezTo>
                      <a:pt x="72" y="154"/>
                      <a:pt x="73" y="156"/>
                      <a:pt x="74" y="157"/>
                    </a:cubicBezTo>
                    <a:cubicBezTo>
                      <a:pt x="75" y="158"/>
                      <a:pt x="77" y="158"/>
                      <a:pt x="78" y="158"/>
                    </a:cubicBezTo>
                    <a:cubicBezTo>
                      <a:pt x="78" y="158"/>
                      <a:pt x="78" y="158"/>
                      <a:pt x="78" y="158"/>
                    </a:cubicBezTo>
                    <a:cubicBezTo>
                      <a:pt x="83" y="158"/>
                      <a:pt x="88" y="158"/>
                      <a:pt x="93" y="158"/>
                    </a:cubicBezTo>
                    <a:cubicBezTo>
                      <a:pt x="96" y="158"/>
                      <a:pt x="97" y="156"/>
                      <a:pt x="98" y="154"/>
                    </a:cubicBezTo>
                    <a:cubicBezTo>
                      <a:pt x="100" y="149"/>
                      <a:pt x="102" y="144"/>
                      <a:pt x="103" y="139"/>
                    </a:cubicBezTo>
                    <a:cubicBezTo>
                      <a:pt x="104" y="136"/>
                      <a:pt x="105" y="134"/>
                      <a:pt x="108" y="133"/>
                    </a:cubicBezTo>
                    <a:cubicBezTo>
                      <a:pt x="109" y="133"/>
                      <a:pt x="110" y="133"/>
                      <a:pt x="110" y="133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5" y="135"/>
                      <a:pt x="118" y="136"/>
                      <a:pt x="122" y="137"/>
                    </a:cubicBezTo>
                    <a:cubicBezTo>
                      <a:pt x="125" y="138"/>
                      <a:pt x="127" y="139"/>
                      <a:pt x="130" y="139"/>
                    </a:cubicBezTo>
                    <a:cubicBezTo>
                      <a:pt x="131" y="139"/>
                      <a:pt x="131" y="140"/>
                      <a:pt x="131" y="140"/>
                    </a:cubicBezTo>
                    <a:cubicBezTo>
                      <a:pt x="133" y="140"/>
                      <a:pt x="134" y="139"/>
                      <a:pt x="135" y="138"/>
                    </a:cubicBezTo>
                    <a:cubicBezTo>
                      <a:pt x="138" y="134"/>
                      <a:pt x="141" y="130"/>
                      <a:pt x="144" y="127"/>
                    </a:cubicBezTo>
                    <a:cubicBezTo>
                      <a:pt x="147" y="125"/>
                      <a:pt x="147" y="122"/>
                      <a:pt x="146" y="120"/>
                    </a:cubicBezTo>
                    <a:cubicBezTo>
                      <a:pt x="143" y="115"/>
                      <a:pt x="141" y="110"/>
                      <a:pt x="138" y="105"/>
                    </a:cubicBezTo>
                    <a:cubicBezTo>
                      <a:pt x="137" y="103"/>
                      <a:pt x="137" y="101"/>
                      <a:pt x="138" y="99"/>
                    </a:cubicBezTo>
                    <a:cubicBezTo>
                      <a:pt x="138" y="97"/>
                      <a:pt x="139" y="96"/>
                      <a:pt x="141" y="95"/>
                    </a:cubicBezTo>
                    <a:cubicBezTo>
                      <a:pt x="146" y="93"/>
                      <a:pt x="151" y="90"/>
                      <a:pt x="157" y="88"/>
                    </a:cubicBezTo>
                    <a:cubicBezTo>
                      <a:pt x="159" y="86"/>
                      <a:pt x="160" y="85"/>
                      <a:pt x="159" y="82"/>
                    </a:cubicBezTo>
                    <a:cubicBezTo>
                      <a:pt x="159" y="77"/>
                      <a:pt x="159" y="72"/>
                      <a:pt x="158" y="67"/>
                    </a:cubicBezTo>
                    <a:cubicBezTo>
                      <a:pt x="158" y="65"/>
                      <a:pt x="157" y="63"/>
                      <a:pt x="155" y="62"/>
                    </a:cubicBezTo>
                    <a:cubicBezTo>
                      <a:pt x="149" y="60"/>
                      <a:pt x="144" y="58"/>
                      <a:pt x="138" y="56"/>
                    </a:cubicBezTo>
                    <a:cubicBezTo>
                      <a:pt x="136" y="56"/>
                      <a:pt x="136" y="55"/>
                      <a:pt x="135" y="54"/>
                    </a:cubicBezTo>
                    <a:cubicBezTo>
                      <a:pt x="133" y="51"/>
                      <a:pt x="133" y="49"/>
                      <a:pt x="134" y="46"/>
                    </a:cubicBezTo>
                    <a:cubicBezTo>
                      <a:pt x="135" y="45"/>
                      <a:pt x="135" y="44"/>
                      <a:pt x="136" y="43"/>
                    </a:cubicBezTo>
                    <a:cubicBezTo>
                      <a:pt x="137" y="39"/>
                      <a:pt x="138" y="35"/>
                      <a:pt x="139" y="31"/>
                    </a:cubicBezTo>
                    <a:cubicBezTo>
                      <a:pt x="140" y="29"/>
                      <a:pt x="139" y="27"/>
                      <a:pt x="137" y="25"/>
                    </a:cubicBezTo>
                    <a:cubicBezTo>
                      <a:pt x="133" y="22"/>
                      <a:pt x="130" y="19"/>
                      <a:pt x="127" y="15"/>
                    </a:cubicBezTo>
                    <a:cubicBezTo>
                      <a:pt x="125" y="14"/>
                      <a:pt x="124" y="13"/>
                      <a:pt x="122" y="13"/>
                    </a:cubicBezTo>
                    <a:cubicBezTo>
                      <a:pt x="121" y="13"/>
                      <a:pt x="120" y="14"/>
                      <a:pt x="119" y="14"/>
                    </a:cubicBezTo>
                    <a:cubicBezTo>
                      <a:pt x="115" y="16"/>
                      <a:pt x="110" y="18"/>
                      <a:pt x="106" y="21"/>
                    </a:cubicBezTo>
                    <a:cubicBezTo>
                      <a:pt x="104" y="21"/>
                      <a:pt x="103" y="22"/>
                      <a:pt x="101" y="22"/>
                    </a:cubicBezTo>
                    <a:cubicBezTo>
                      <a:pt x="100" y="22"/>
                      <a:pt x="99" y="22"/>
                      <a:pt x="98" y="21"/>
                    </a:cubicBezTo>
                    <a:cubicBezTo>
                      <a:pt x="97" y="21"/>
                      <a:pt x="96" y="20"/>
                      <a:pt x="95" y="19"/>
                    </a:cubicBezTo>
                    <a:cubicBezTo>
                      <a:pt x="93" y="13"/>
                      <a:pt x="90" y="8"/>
                      <a:pt x="87" y="3"/>
                    </a:cubicBezTo>
                    <a:cubicBezTo>
                      <a:pt x="86" y="0"/>
                      <a:pt x="84" y="0"/>
                      <a:pt x="8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8"/>
              <p:cNvSpPr>
                <a:spLocks noEditPoints="1"/>
              </p:cNvSpPr>
              <p:nvPr/>
            </p:nvSpPr>
            <p:spPr bwMode="auto">
              <a:xfrm>
                <a:off x="8064166" y="3681579"/>
                <a:ext cx="140117" cy="140117"/>
              </a:xfrm>
              <a:custGeom>
                <a:avLst/>
                <a:gdLst>
                  <a:gd name="T0" fmla="*/ 28 w 73"/>
                  <a:gd name="T1" fmla="*/ 46 h 73"/>
                  <a:gd name="T2" fmla="*/ 37 w 73"/>
                  <a:gd name="T3" fmla="*/ 24 h 73"/>
                  <a:gd name="T4" fmla="*/ 47 w 73"/>
                  <a:gd name="T5" fmla="*/ 45 h 73"/>
                  <a:gd name="T6" fmla="*/ 38 w 73"/>
                  <a:gd name="T7" fmla="*/ 0 h 73"/>
                  <a:gd name="T8" fmla="*/ 31 w 73"/>
                  <a:gd name="T9" fmla="*/ 1 h 73"/>
                  <a:gd name="T10" fmla="*/ 26 w 73"/>
                  <a:gd name="T11" fmla="*/ 9 h 73"/>
                  <a:gd name="T12" fmla="*/ 23 w 73"/>
                  <a:gd name="T13" fmla="*/ 12 h 73"/>
                  <a:gd name="T14" fmla="*/ 18 w 73"/>
                  <a:gd name="T15" fmla="*/ 10 h 73"/>
                  <a:gd name="T16" fmla="*/ 13 w 73"/>
                  <a:gd name="T17" fmla="*/ 9 h 73"/>
                  <a:gd name="T18" fmla="*/ 7 w 73"/>
                  <a:gd name="T19" fmla="*/ 15 h 73"/>
                  <a:gd name="T20" fmla="*/ 10 w 73"/>
                  <a:gd name="T21" fmla="*/ 25 h 73"/>
                  <a:gd name="T22" fmla="*/ 9 w 73"/>
                  <a:gd name="T23" fmla="*/ 29 h 73"/>
                  <a:gd name="T24" fmla="*/ 1 w 73"/>
                  <a:gd name="T25" fmla="*/ 35 h 73"/>
                  <a:gd name="T26" fmla="*/ 3 w 73"/>
                  <a:gd name="T27" fmla="*/ 44 h 73"/>
                  <a:gd name="T28" fmla="*/ 11 w 73"/>
                  <a:gd name="T29" fmla="*/ 48 h 73"/>
                  <a:gd name="T30" fmla="*/ 10 w 73"/>
                  <a:gd name="T31" fmla="*/ 59 h 73"/>
                  <a:gd name="T32" fmla="*/ 16 w 73"/>
                  <a:gd name="T33" fmla="*/ 66 h 73"/>
                  <a:gd name="T34" fmla="*/ 19 w 73"/>
                  <a:gd name="T35" fmla="*/ 66 h 73"/>
                  <a:gd name="T36" fmla="*/ 27 w 73"/>
                  <a:gd name="T37" fmla="*/ 63 h 73"/>
                  <a:gd name="T38" fmla="*/ 30 w 73"/>
                  <a:gd name="T39" fmla="*/ 64 h 73"/>
                  <a:gd name="T40" fmla="*/ 34 w 73"/>
                  <a:gd name="T41" fmla="*/ 73 h 73"/>
                  <a:gd name="T42" fmla="*/ 36 w 73"/>
                  <a:gd name="T43" fmla="*/ 73 h 73"/>
                  <a:gd name="T44" fmla="*/ 45 w 73"/>
                  <a:gd name="T45" fmla="*/ 71 h 73"/>
                  <a:gd name="T46" fmla="*/ 50 w 73"/>
                  <a:gd name="T47" fmla="*/ 62 h 73"/>
                  <a:gd name="T48" fmla="*/ 51 w 73"/>
                  <a:gd name="T49" fmla="*/ 61 h 73"/>
                  <a:gd name="T50" fmla="*/ 60 w 73"/>
                  <a:gd name="T51" fmla="*/ 64 h 73"/>
                  <a:gd name="T52" fmla="*/ 62 w 73"/>
                  <a:gd name="T53" fmla="*/ 64 h 73"/>
                  <a:gd name="T54" fmla="*/ 67 w 73"/>
                  <a:gd name="T55" fmla="*/ 55 h 73"/>
                  <a:gd name="T56" fmla="*/ 63 w 73"/>
                  <a:gd name="T57" fmla="*/ 46 h 73"/>
                  <a:gd name="T58" fmla="*/ 72 w 73"/>
                  <a:gd name="T59" fmla="*/ 41 h 73"/>
                  <a:gd name="T60" fmla="*/ 73 w 73"/>
                  <a:gd name="T61" fmla="*/ 31 h 73"/>
                  <a:gd name="T62" fmla="*/ 63 w 73"/>
                  <a:gd name="T63" fmla="*/ 26 h 73"/>
                  <a:gd name="T64" fmla="*/ 62 w 73"/>
                  <a:gd name="T65" fmla="*/ 22 h 73"/>
                  <a:gd name="T66" fmla="*/ 64 w 73"/>
                  <a:gd name="T67" fmla="*/ 15 h 73"/>
                  <a:gd name="T68" fmla="*/ 58 w 73"/>
                  <a:gd name="T69" fmla="*/ 8 h 73"/>
                  <a:gd name="T70" fmla="*/ 55 w 73"/>
                  <a:gd name="T71" fmla="*/ 7 h 73"/>
                  <a:gd name="T72" fmla="*/ 47 w 73"/>
                  <a:gd name="T73" fmla="*/ 11 h 73"/>
                  <a:gd name="T74" fmla="*/ 44 w 73"/>
                  <a:gd name="T75" fmla="*/ 9 h 73"/>
                  <a:gd name="T76" fmla="*/ 38 w 73"/>
                  <a:gd name="T7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" h="73">
                    <a:moveTo>
                      <a:pt x="37" y="50"/>
                    </a:moveTo>
                    <a:cubicBezTo>
                      <a:pt x="34" y="50"/>
                      <a:pt x="31" y="49"/>
                      <a:pt x="28" y="46"/>
                    </a:cubicBezTo>
                    <a:cubicBezTo>
                      <a:pt x="23" y="41"/>
                      <a:pt x="22" y="33"/>
                      <a:pt x="27" y="28"/>
                    </a:cubicBezTo>
                    <a:cubicBezTo>
                      <a:pt x="30" y="25"/>
                      <a:pt x="33" y="24"/>
                      <a:pt x="37" y="24"/>
                    </a:cubicBezTo>
                    <a:cubicBezTo>
                      <a:pt x="40" y="24"/>
                      <a:pt x="43" y="25"/>
                      <a:pt x="45" y="27"/>
                    </a:cubicBezTo>
                    <a:cubicBezTo>
                      <a:pt x="51" y="32"/>
                      <a:pt x="51" y="40"/>
                      <a:pt x="47" y="45"/>
                    </a:cubicBezTo>
                    <a:cubicBezTo>
                      <a:pt x="44" y="48"/>
                      <a:pt x="41" y="50"/>
                      <a:pt x="37" y="50"/>
                    </a:cubicBezTo>
                    <a:moveTo>
                      <a:pt x="38" y="0"/>
                    </a:moveTo>
                    <a:cubicBezTo>
                      <a:pt x="38" y="0"/>
                      <a:pt x="37" y="0"/>
                      <a:pt x="37" y="0"/>
                    </a:cubicBezTo>
                    <a:cubicBezTo>
                      <a:pt x="35" y="1"/>
                      <a:pt x="33" y="1"/>
                      <a:pt x="31" y="1"/>
                    </a:cubicBezTo>
                    <a:cubicBezTo>
                      <a:pt x="30" y="1"/>
                      <a:pt x="29" y="1"/>
                      <a:pt x="28" y="3"/>
                    </a:cubicBezTo>
                    <a:cubicBezTo>
                      <a:pt x="28" y="5"/>
                      <a:pt x="27" y="7"/>
                      <a:pt x="26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1" y="11"/>
                      <a:pt x="19" y="11"/>
                      <a:pt x="18" y="10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9"/>
                      <a:pt x="12" y="9"/>
                      <a:pt x="12" y="10"/>
                    </a:cubicBezTo>
                    <a:cubicBezTo>
                      <a:pt x="10" y="12"/>
                      <a:pt x="9" y="13"/>
                      <a:pt x="7" y="15"/>
                    </a:cubicBezTo>
                    <a:cubicBezTo>
                      <a:pt x="6" y="16"/>
                      <a:pt x="6" y="17"/>
                      <a:pt x="7" y="18"/>
                    </a:cubicBezTo>
                    <a:cubicBezTo>
                      <a:pt x="8" y="21"/>
                      <a:pt x="9" y="23"/>
                      <a:pt x="10" y="25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7"/>
                      <a:pt x="10" y="29"/>
                      <a:pt x="9" y="29"/>
                    </a:cubicBezTo>
                    <a:cubicBezTo>
                      <a:pt x="6" y="30"/>
                      <a:pt x="4" y="31"/>
                      <a:pt x="2" y="33"/>
                    </a:cubicBezTo>
                    <a:cubicBezTo>
                      <a:pt x="1" y="33"/>
                      <a:pt x="0" y="34"/>
                      <a:pt x="1" y="35"/>
                    </a:cubicBezTo>
                    <a:cubicBezTo>
                      <a:pt x="1" y="38"/>
                      <a:pt x="1" y="40"/>
                      <a:pt x="1" y="42"/>
                    </a:cubicBezTo>
                    <a:cubicBezTo>
                      <a:pt x="1" y="43"/>
                      <a:pt x="2" y="44"/>
                      <a:pt x="3" y="44"/>
                    </a:cubicBezTo>
                    <a:cubicBezTo>
                      <a:pt x="5" y="45"/>
                      <a:pt x="8" y="46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9"/>
                      <a:pt x="13" y="50"/>
                      <a:pt x="12" y="51"/>
                    </a:cubicBezTo>
                    <a:cubicBezTo>
                      <a:pt x="11" y="54"/>
                      <a:pt x="11" y="56"/>
                      <a:pt x="10" y="59"/>
                    </a:cubicBezTo>
                    <a:cubicBezTo>
                      <a:pt x="9" y="60"/>
                      <a:pt x="10" y="61"/>
                      <a:pt x="11" y="61"/>
                    </a:cubicBezTo>
                    <a:cubicBezTo>
                      <a:pt x="12" y="63"/>
                      <a:pt x="14" y="64"/>
                      <a:pt x="16" y="66"/>
                    </a:cubicBezTo>
                    <a:cubicBezTo>
                      <a:pt x="16" y="66"/>
                      <a:pt x="17" y="67"/>
                      <a:pt x="18" y="67"/>
                    </a:cubicBezTo>
                    <a:cubicBezTo>
                      <a:pt x="18" y="67"/>
                      <a:pt x="18" y="67"/>
                      <a:pt x="19" y="66"/>
                    </a:cubicBezTo>
                    <a:cubicBezTo>
                      <a:pt x="21" y="65"/>
                      <a:pt x="23" y="64"/>
                      <a:pt x="25" y="63"/>
                    </a:cubicBezTo>
                    <a:cubicBezTo>
                      <a:pt x="26" y="63"/>
                      <a:pt x="26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29" y="63"/>
                      <a:pt x="29" y="64"/>
                      <a:pt x="30" y="64"/>
                    </a:cubicBezTo>
                    <a:cubicBezTo>
                      <a:pt x="31" y="66"/>
                      <a:pt x="32" y="68"/>
                      <a:pt x="33" y="70"/>
                    </a:cubicBezTo>
                    <a:cubicBezTo>
                      <a:pt x="33" y="71"/>
                      <a:pt x="34" y="72"/>
                      <a:pt x="34" y="73"/>
                    </a:cubicBezTo>
                    <a:cubicBezTo>
                      <a:pt x="35" y="73"/>
                      <a:pt x="35" y="73"/>
                      <a:pt x="36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8" y="73"/>
                      <a:pt x="40" y="73"/>
                      <a:pt x="43" y="73"/>
                    </a:cubicBezTo>
                    <a:cubicBezTo>
                      <a:pt x="44" y="73"/>
                      <a:pt x="45" y="72"/>
                      <a:pt x="45" y="71"/>
                    </a:cubicBezTo>
                    <a:cubicBezTo>
                      <a:pt x="46" y="69"/>
                      <a:pt x="47" y="66"/>
                      <a:pt x="48" y="64"/>
                    </a:cubicBezTo>
                    <a:cubicBezTo>
                      <a:pt x="48" y="63"/>
                      <a:pt x="49" y="62"/>
                      <a:pt x="50" y="62"/>
                    </a:cubicBezTo>
                    <a:cubicBezTo>
                      <a:pt x="50" y="61"/>
                      <a:pt x="50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3" y="62"/>
                      <a:pt x="54" y="63"/>
                      <a:pt x="56" y="63"/>
                    </a:cubicBezTo>
                    <a:cubicBezTo>
                      <a:pt x="57" y="64"/>
                      <a:pt x="59" y="64"/>
                      <a:pt x="60" y="64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1" y="64"/>
                      <a:pt x="61" y="64"/>
                      <a:pt x="62" y="64"/>
                    </a:cubicBezTo>
                    <a:cubicBezTo>
                      <a:pt x="63" y="62"/>
                      <a:pt x="65" y="60"/>
                      <a:pt x="66" y="58"/>
                    </a:cubicBezTo>
                    <a:cubicBezTo>
                      <a:pt x="67" y="57"/>
                      <a:pt x="68" y="56"/>
                      <a:pt x="67" y="55"/>
                    </a:cubicBezTo>
                    <a:cubicBezTo>
                      <a:pt x="66" y="53"/>
                      <a:pt x="65" y="51"/>
                      <a:pt x="64" y="49"/>
                    </a:cubicBezTo>
                    <a:cubicBezTo>
                      <a:pt x="63" y="48"/>
                      <a:pt x="63" y="47"/>
                      <a:pt x="63" y="46"/>
                    </a:cubicBezTo>
                    <a:cubicBezTo>
                      <a:pt x="64" y="45"/>
                      <a:pt x="64" y="45"/>
                      <a:pt x="65" y="44"/>
                    </a:cubicBezTo>
                    <a:cubicBezTo>
                      <a:pt x="67" y="43"/>
                      <a:pt x="70" y="42"/>
                      <a:pt x="72" y="41"/>
                    </a:cubicBezTo>
                    <a:cubicBezTo>
                      <a:pt x="73" y="40"/>
                      <a:pt x="73" y="39"/>
                      <a:pt x="73" y="38"/>
                    </a:cubicBezTo>
                    <a:cubicBezTo>
                      <a:pt x="73" y="36"/>
                      <a:pt x="73" y="34"/>
                      <a:pt x="73" y="31"/>
                    </a:cubicBezTo>
                    <a:cubicBezTo>
                      <a:pt x="73" y="30"/>
                      <a:pt x="72" y="29"/>
                      <a:pt x="71" y="29"/>
                    </a:cubicBezTo>
                    <a:cubicBezTo>
                      <a:pt x="69" y="28"/>
                      <a:pt x="66" y="27"/>
                      <a:pt x="63" y="26"/>
                    </a:cubicBezTo>
                    <a:cubicBezTo>
                      <a:pt x="63" y="26"/>
                      <a:pt x="62" y="26"/>
                      <a:pt x="62" y="25"/>
                    </a:cubicBezTo>
                    <a:cubicBezTo>
                      <a:pt x="61" y="24"/>
                      <a:pt x="61" y="23"/>
                      <a:pt x="62" y="22"/>
                    </a:cubicBezTo>
                    <a:cubicBezTo>
                      <a:pt x="62" y="21"/>
                      <a:pt x="62" y="21"/>
                      <a:pt x="62" y="20"/>
                    </a:cubicBezTo>
                    <a:cubicBezTo>
                      <a:pt x="63" y="18"/>
                      <a:pt x="63" y="17"/>
                      <a:pt x="64" y="15"/>
                    </a:cubicBezTo>
                    <a:cubicBezTo>
                      <a:pt x="64" y="14"/>
                      <a:pt x="64" y="13"/>
                      <a:pt x="63" y="12"/>
                    </a:cubicBezTo>
                    <a:cubicBezTo>
                      <a:pt x="61" y="11"/>
                      <a:pt x="60" y="9"/>
                      <a:pt x="58" y="8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6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8" y="10"/>
                      <a:pt x="47" y="11"/>
                      <a:pt x="47" y="11"/>
                    </a:cubicBezTo>
                    <a:cubicBezTo>
                      <a:pt x="46" y="11"/>
                      <a:pt x="46" y="11"/>
                      <a:pt x="45" y="10"/>
                    </a:cubicBezTo>
                    <a:cubicBezTo>
                      <a:pt x="45" y="10"/>
                      <a:pt x="44" y="10"/>
                      <a:pt x="44" y="9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9"/>
              <p:cNvSpPr>
                <a:spLocks noEditPoints="1"/>
              </p:cNvSpPr>
              <p:nvPr/>
            </p:nvSpPr>
            <p:spPr bwMode="auto">
              <a:xfrm>
                <a:off x="4630464" y="5049356"/>
                <a:ext cx="310377" cy="303860"/>
              </a:xfrm>
              <a:custGeom>
                <a:avLst/>
                <a:gdLst>
                  <a:gd name="T0" fmla="*/ 52 w 161"/>
                  <a:gd name="T1" fmla="*/ 80 h 158"/>
                  <a:gd name="T2" fmla="*/ 80 w 161"/>
                  <a:gd name="T3" fmla="*/ 51 h 158"/>
                  <a:gd name="T4" fmla="*/ 82 w 161"/>
                  <a:gd name="T5" fmla="*/ 107 h 158"/>
                  <a:gd name="T6" fmla="*/ 83 w 161"/>
                  <a:gd name="T7" fmla="*/ 0 h 158"/>
                  <a:gd name="T8" fmla="*/ 68 w 161"/>
                  <a:gd name="T9" fmla="*/ 1 h 158"/>
                  <a:gd name="T10" fmla="*/ 58 w 161"/>
                  <a:gd name="T11" fmla="*/ 19 h 158"/>
                  <a:gd name="T12" fmla="*/ 50 w 161"/>
                  <a:gd name="T13" fmla="*/ 25 h 158"/>
                  <a:gd name="T14" fmla="*/ 34 w 161"/>
                  <a:gd name="T15" fmla="*/ 20 h 158"/>
                  <a:gd name="T16" fmla="*/ 25 w 161"/>
                  <a:gd name="T17" fmla="*/ 21 h 158"/>
                  <a:gd name="T18" fmla="*/ 14 w 161"/>
                  <a:gd name="T19" fmla="*/ 39 h 158"/>
                  <a:gd name="T20" fmla="*/ 22 w 161"/>
                  <a:gd name="T21" fmla="*/ 60 h 158"/>
                  <a:gd name="T22" fmla="*/ 9 w 161"/>
                  <a:gd name="T23" fmla="*/ 67 h 158"/>
                  <a:gd name="T24" fmla="*/ 0 w 161"/>
                  <a:gd name="T25" fmla="*/ 76 h 158"/>
                  <a:gd name="T26" fmla="*/ 5 w 161"/>
                  <a:gd name="T27" fmla="*/ 96 h 158"/>
                  <a:gd name="T28" fmla="*/ 25 w 161"/>
                  <a:gd name="T29" fmla="*/ 105 h 158"/>
                  <a:gd name="T30" fmla="*/ 20 w 161"/>
                  <a:gd name="T31" fmla="*/ 127 h 158"/>
                  <a:gd name="T32" fmla="*/ 33 w 161"/>
                  <a:gd name="T33" fmla="*/ 143 h 158"/>
                  <a:gd name="T34" fmla="*/ 39 w 161"/>
                  <a:gd name="T35" fmla="*/ 144 h 158"/>
                  <a:gd name="T36" fmla="*/ 58 w 161"/>
                  <a:gd name="T37" fmla="*/ 135 h 158"/>
                  <a:gd name="T38" fmla="*/ 65 w 161"/>
                  <a:gd name="T39" fmla="*/ 141 h 158"/>
                  <a:gd name="T40" fmla="*/ 72 w 161"/>
                  <a:gd name="T41" fmla="*/ 154 h 158"/>
                  <a:gd name="T42" fmla="*/ 78 w 161"/>
                  <a:gd name="T43" fmla="*/ 157 h 158"/>
                  <a:gd name="T44" fmla="*/ 98 w 161"/>
                  <a:gd name="T45" fmla="*/ 153 h 158"/>
                  <a:gd name="T46" fmla="*/ 108 w 161"/>
                  <a:gd name="T47" fmla="*/ 132 h 158"/>
                  <a:gd name="T48" fmla="*/ 112 w 161"/>
                  <a:gd name="T49" fmla="*/ 132 h 158"/>
                  <a:gd name="T50" fmla="*/ 131 w 161"/>
                  <a:gd name="T51" fmla="*/ 138 h 158"/>
                  <a:gd name="T52" fmla="*/ 145 w 161"/>
                  <a:gd name="T53" fmla="*/ 125 h 158"/>
                  <a:gd name="T54" fmla="*/ 140 w 161"/>
                  <a:gd name="T55" fmla="*/ 105 h 158"/>
                  <a:gd name="T56" fmla="*/ 141 w 161"/>
                  <a:gd name="T57" fmla="*/ 95 h 158"/>
                  <a:gd name="T58" fmla="*/ 158 w 161"/>
                  <a:gd name="T59" fmla="*/ 86 h 158"/>
                  <a:gd name="T60" fmla="*/ 160 w 161"/>
                  <a:gd name="T61" fmla="*/ 67 h 158"/>
                  <a:gd name="T62" fmla="*/ 139 w 161"/>
                  <a:gd name="T63" fmla="*/ 55 h 158"/>
                  <a:gd name="T64" fmla="*/ 135 w 161"/>
                  <a:gd name="T65" fmla="*/ 47 h 158"/>
                  <a:gd name="T66" fmla="*/ 138 w 161"/>
                  <a:gd name="T67" fmla="*/ 24 h 158"/>
                  <a:gd name="T68" fmla="*/ 124 w 161"/>
                  <a:gd name="T69" fmla="*/ 13 h 158"/>
                  <a:gd name="T70" fmla="*/ 105 w 161"/>
                  <a:gd name="T71" fmla="*/ 22 h 158"/>
                  <a:gd name="T72" fmla="*/ 103 w 161"/>
                  <a:gd name="T73" fmla="*/ 22 h 158"/>
                  <a:gd name="T74" fmla="*/ 88 w 161"/>
                  <a:gd name="T75" fmla="*/ 3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1" h="158">
                    <a:moveTo>
                      <a:pt x="80" y="107"/>
                    </a:moveTo>
                    <a:cubicBezTo>
                      <a:pt x="65" y="107"/>
                      <a:pt x="53" y="95"/>
                      <a:pt x="52" y="80"/>
                    </a:cubicBezTo>
                    <a:cubicBezTo>
                      <a:pt x="51" y="65"/>
                      <a:pt x="63" y="52"/>
                      <a:pt x="79" y="51"/>
                    </a:cubicBezTo>
                    <a:cubicBezTo>
                      <a:pt x="79" y="51"/>
                      <a:pt x="80" y="51"/>
                      <a:pt x="80" y="51"/>
                    </a:cubicBezTo>
                    <a:cubicBezTo>
                      <a:pt x="95" y="51"/>
                      <a:pt x="108" y="62"/>
                      <a:pt x="109" y="77"/>
                    </a:cubicBezTo>
                    <a:cubicBezTo>
                      <a:pt x="110" y="92"/>
                      <a:pt x="98" y="106"/>
                      <a:pt x="82" y="107"/>
                    </a:cubicBezTo>
                    <a:cubicBezTo>
                      <a:pt x="81" y="107"/>
                      <a:pt x="81" y="107"/>
                      <a:pt x="80" y="107"/>
                    </a:cubicBezTo>
                    <a:moveTo>
                      <a:pt x="83" y="0"/>
                    </a:moveTo>
                    <a:cubicBezTo>
                      <a:pt x="83" y="0"/>
                      <a:pt x="83" y="0"/>
                      <a:pt x="83" y="0"/>
                    </a:cubicBezTo>
                    <a:cubicBezTo>
                      <a:pt x="78" y="0"/>
                      <a:pt x="73" y="1"/>
                      <a:pt x="68" y="1"/>
                    </a:cubicBezTo>
                    <a:cubicBezTo>
                      <a:pt x="65" y="1"/>
                      <a:pt x="63" y="2"/>
                      <a:pt x="62" y="5"/>
                    </a:cubicBezTo>
                    <a:cubicBezTo>
                      <a:pt x="61" y="9"/>
                      <a:pt x="59" y="14"/>
                      <a:pt x="58" y="19"/>
                    </a:cubicBezTo>
                    <a:cubicBezTo>
                      <a:pt x="57" y="22"/>
                      <a:pt x="55" y="24"/>
                      <a:pt x="52" y="25"/>
                    </a:cubicBezTo>
                    <a:cubicBezTo>
                      <a:pt x="51" y="25"/>
                      <a:pt x="51" y="25"/>
                      <a:pt x="50" y="25"/>
                    </a:cubicBezTo>
                    <a:cubicBezTo>
                      <a:pt x="50" y="25"/>
                      <a:pt x="49" y="25"/>
                      <a:pt x="49" y="25"/>
                    </a:cubicBezTo>
                    <a:cubicBezTo>
                      <a:pt x="44" y="23"/>
                      <a:pt x="39" y="22"/>
                      <a:pt x="34" y="20"/>
                    </a:cubicBezTo>
                    <a:cubicBezTo>
                      <a:pt x="32" y="20"/>
                      <a:pt x="31" y="20"/>
                      <a:pt x="29" y="19"/>
                    </a:cubicBezTo>
                    <a:cubicBezTo>
                      <a:pt x="28" y="20"/>
                      <a:pt x="26" y="20"/>
                      <a:pt x="25" y="21"/>
                    </a:cubicBezTo>
                    <a:cubicBezTo>
                      <a:pt x="22" y="25"/>
                      <a:pt x="19" y="29"/>
                      <a:pt x="16" y="32"/>
                    </a:cubicBezTo>
                    <a:cubicBezTo>
                      <a:pt x="13" y="34"/>
                      <a:pt x="13" y="36"/>
                      <a:pt x="14" y="39"/>
                    </a:cubicBezTo>
                    <a:cubicBezTo>
                      <a:pt x="16" y="44"/>
                      <a:pt x="19" y="48"/>
                      <a:pt x="21" y="52"/>
                    </a:cubicBezTo>
                    <a:cubicBezTo>
                      <a:pt x="23" y="55"/>
                      <a:pt x="23" y="58"/>
                      <a:pt x="22" y="60"/>
                    </a:cubicBezTo>
                    <a:cubicBezTo>
                      <a:pt x="21" y="61"/>
                      <a:pt x="21" y="62"/>
                      <a:pt x="19" y="63"/>
                    </a:cubicBezTo>
                    <a:cubicBezTo>
                      <a:pt x="16" y="64"/>
                      <a:pt x="13" y="66"/>
                      <a:pt x="9" y="67"/>
                    </a:cubicBezTo>
                    <a:cubicBezTo>
                      <a:pt x="7" y="69"/>
                      <a:pt x="4" y="70"/>
                      <a:pt x="2" y="72"/>
                    </a:cubicBezTo>
                    <a:cubicBezTo>
                      <a:pt x="0" y="73"/>
                      <a:pt x="0" y="74"/>
                      <a:pt x="0" y="76"/>
                    </a:cubicBezTo>
                    <a:cubicBezTo>
                      <a:pt x="0" y="81"/>
                      <a:pt x="1" y="86"/>
                      <a:pt x="1" y="91"/>
                    </a:cubicBezTo>
                    <a:cubicBezTo>
                      <a:pt x="1" y="94"/>
                      <a:pt x="2" y="96"/>
                      <a:pt x="5" y="96"/>
                    </a:cubicBezTo>
                    <a:cubicBezTo>
                      <a:pt x="10" y="98"/>
                      <a:pt x="15" y="100"/>
                      <a:pt x="21" y="102"/>
                    </a:cubicBezTo>
                    <a:cubicBezTo>
                      <a:pt x="23" y="102"/>
                      <a:pt x="24" y="103"/>
                      <a:pt x="25" y="105"/>
                    </a:cubicBezTo>
                    <a:cubicBezTo>
                      <a:pt x="26" y="107"/>
                      <a:pt x="26" y="109"/>
                      <a:pt x="25" y="111"/>
                    </a:cubicBezTo>
                    <a:cubicBezTo>
                      <a:pt x="23" y="116"/>
                      <a:pt x="22" y="121"/>
                      <a:pt x="20" y="127"/>
                    </a:cubicBezTo>
                    <a:cubicBezTo>
                      <a:pt x="19" y="129"/>
                      <a:pt x="20" y="131"/>
                      <a:pt x="22" y="133"/>
                    </a:cubicBezTo>
                    <a:cubicBezTo>
                      <a:pt x="26" y="136"/>
                      <a:pt x="29" y="139"/>
                      <a:pt x="33" y="143"/>
                    </a:cubicBezTo>
                    <a:cubicBezTo>
                      <a:pt x="34" y="144"/>
                      <a:pt x="35" y="144"/>
                      <a:pt x="37" y="144"/>
                    </a:cubicBezTo>
                    <a:cubicBezTo>
                      <a:pt x="37" y="144"/>
                      <a:pt x="38" y="144"/>
                      <a:pt x="39" y="144"/>
                    </a:cubicBezTo>
                    <a:cubicBezTo>
                      <a:pt x="44" y="141"/>
                      <a:pt x="50" y="139"/>
                      <a:pt x="55" y="136"/>
                    </a:cubicBezTo>
                    <a:cubicBezTo>
                      <a:pt x="56" y="136"/>
                      <a:pt x="57" y="135"/>
                      <a:pt x="58" y="135"/>
                    </a:cubicBezTo>
                    <a:cubicBezTo>
                      <a:pt x="58" y="135"/>
                      <a:pt x="59" y="135"/>
                      <a:pt x="59" y="136"/>
                    </a:cubicBezTo>
                    <a:cubicBezTo>
                      <a:pt x="62" y="136"/>
                      <a:pt x="64" y="138"/>
                      <a:pt x="65" y="141"/>
                    </a:cubicBezTo>
                    <a:cubicBezTo>
                      <a:pt x="65" y="142"/>
                      <a:pt x="66" y="143"/>
                      <a:pt x="66" y="144"/>
                    </a:cubicBezTo>
                    <a:cubicBezTo>
                      <a:pt x="68" y="147"/>
                      <a:pt x="70" y="151"/>
                      <a:pt x="72" y="154"/>
                    </a:cubicBezTo>
                    <a:cubicBezTo>
                      <a:pt x="73" y="156"/>
                      <a:pt x="75" y="158"/>
                      <a:pt x="77" y="158"/>
                    </a:cubicBezTo>
                    <a:cubicBezTo>
                      <a:pt x="78" y="158"/>
                      <a:pt x="78" y="158"/>
                      <a:pt x="78" y="157"/>
                    </a:cubicBezTo>
                    <a:cubicBezTo>
                      <a:pt x="83" y="157"/>
                      <a:pt x="87" y="157"/>
                      <a:pt x="92" y="157"/>
                    </a:cubicBezTo>
                    <a:cubicBezTo>
                      <a:pt x="95" y="157"/>
                      <a:pt x="97" y="155"/>
                      <a:pt x="98" y="153"/>
                    </a:cubicBezTo>
                    <a:cubicBezTo>
                      <a:pt x="100" y="148"/>
                      <a:pt x="102" y="143"/>
                      <a:pt x="103" y="139"/>
                    </a:cubicBezTo>
                    <a:cubicBezTo>
                      <a:pt x="104" y="135"/>
                      <a:pt x="105" y="133"/>
                      <a:pt x="108" y="132"/>
                    </a:cubicBezTo>
                    <a:cubicBezTo>
                      <a:pt x="109" y="132"/>
                      <a:pt x="110" y="132"/>
                      <a:pt x="110" y="132"/>
                    </a:cubicBezTo>
                    <a:cubicBezTo>
                      <a:pt x="111" y="132"/>
                      <a:pt x="111" y="132"/>
                      <a:pt x="112" y="132"/>
                    </a:cubicBezTo>
                    <a:cubicBezTo>
                      <a:pt x="118" y="134"/>
                      <a:pt x="123" y="136"/>
                      <a:pt x="129" y="138"/>
                    </a:cubicBezTo>
                    <a:cubicBezTo>
                      <a:pt x="130" y="138"/>
                      <a:pt x="130" y="138"/>
                      <a:pt x="131" y="138"/>
                    </a:cubicBezTo>
                    <a:cubicBezTo>
                      <a:pt x="133" y="138"/>
                      <a:pt x="134" y="137"/>
                      <a:pt x="136" y="136"/>
                    </a:cubicBezTo>
                    <a:cubicBezTo>
                      <a:pt x="139" y="132"/>
                      <a:pt x="142" y="129"/>
                      <a:pt x="145" y="125"/>
                    </a:cubicBezTo>
                    <a:cubicBezTo>
                      <a:pt x="147" y="123"/>
                      <a:pt x="148" y="121"/>
                      <a:pt x="146" y="118"/>
                    </a:cubicBezTo>
                    <a:cubicBezTo>
                      <a:pt x="144" y="114"/>
                      <a:pt x="142" y="109"/>
                      <a:pt x="140" y="105"/>
                    </a:cubicBezTo>
                    <a:cubicBezTo>
                      <a:pt x="138" y="102"/>
                      <a:pt x="138" y="100"/>
                      <a:pt x="139" y="97"/>
                    </a:cubicBezTo>
                    <a:cubicBezTo>
                      <a:pt x="140" y="96"/>
                      <a:pt x="140" y="95"/>
                      <a:pt x="141" y="95"/>
                    </a:cubicBezTo>
                    <a:cubicBezTo>
                      <a:pt x="144" y="93"/>
                      <a:pt x="148" y="92"/>
                      <a:pt x="151" y="90"/>
                    </a:cubicBezTo>
                    <a:cubicBezTo>
                      <a:pt x="154" y="89"/>
                      <a:pt x="156" y="87"/>
                      <a:pt x="158" y="86"/>
                    </a:cubicBezTo>
                    <a:cubicBezTo>
                      <a:pt x="160" y="85"/>
                      <a:pt x="161" y="83"/>
                      <a:pt x="161" y="81"/>
                    </a:cubicBezTo>
                    <a:cubicBezTo>
                      <a:pt x="160" y="77"/>
                      <a:pt x="160" y="72"/>
                      <a:pt x="160" y="67"/>
                    </a:cubicBezTo>
                    <a:cubicBezTo>
                      <a:pt x="160" y="64"/>
                      <a:pt x="158" y="62"/>
                      <a:pt x="155" y="61"/>
                    </a:cubicBezTo>
                    <a:cubicBezTo>
                      <a:pt x="150" y="59"/>
                      <a:pt x="144" y="57"/>
                      <a:pt x="139" y="55"/>
                    </a:cubicBezTo>
                    <a:cubicBezTo>
                      <a:pt x="138" y="55"/>
                      <a:pt x="137" y="55"/>
                      <a:pt x="137" y="55"/>
                    </a:cubicBezTo>
                    <a:cubicBezTo>
                      <a:pt x="136" y="52"/>
                      <a:pt x="134" y="50"/>
                      <a:pt x="135" y="47"/>
                    </a:cubicBezTo>
                    <a:cubicBezTo>
                      <a:pt x="138" y="42"/>
                      <a:pt x="139" y="36"/>
                      <a:pt x="141" y="31"/>
                    </a:cubicBezTo>
                    <a:cubicBezTo>
                      <a:pt x="142" y="28"/>
                      <a:pt x="141" y="26"/>
                      <a:pt x="138" y="24"/>
                    </a:cubicBezTo>
                    <a:cubicBezTo>
                      <a:pt x="135" y="21"/>
                      <a:pt x="131" y="18"/>
                      <a:pt x="128" y="15"/>
                    </a:cubicBezTo>
                    <a:cubicBezTo>
                      <a:pt x="127" y="14"/>
                      <a:pt x="125" y="13"/>
                      <a:pt x="124" y="13"/>
                    </a:cubicBezTo>
                    <a:cubicBezTo>
                      <a:pt x="123" y="13"/>
                      <a:pt x="122" y="13"/>
                      <a:pt x="121" y="14"/>
                    </a:cubicBezTo>
                    <a:cubicBezTo>
                      <a:pt x="116" y="16"/>
                      <a:pt x="110" y="19"/>
                      <a:pt x="105" y="22"/>
                    </a:cubicBezTo>
                    <a:cubicBezTo>
                      <a:pt x="104" y="22"/>
                      <a:pt x="104" y="22"/>
                      <a:pt x="103" y="22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0" y="21"/>
                      <a:pt x="97" y="21"/>
                      <a:pt x="96" y="18"/>
                    </a:cubicBezTo>
                    <a:cubicBezTo>
                      <a:pt x="94" y="12"/>
                      <a:pt x="91" y="8"/>
                      <a:pt x="88" y="3"/>
                    </a:cubicBezTo>
                    <a:cubicBezTo>
                      <a:pt x="87" y="1"/>
                      <a:pt x="86" y="0"/>
                      <a:pt x="8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10"/>
              <p:cNvSpPr>
                <a:spLocks noEditPoints="1"/>
              </p:cNvSpPr>
              <p:nvPr/>
            </p:nvSpPr>
            <p:spPr bwMode="auto">
              <a:xfrm>
                <a:off x="4522117" y="5274196"/>
                <a:ext cx="140932" cy="139303"/>
              </a:xfrm>
              <a:custGeom>
                <a:avLst/>
                <a:gdLst>
                  <a:gd name="T0" fmla="*/ 24 w 73"/>
                  <a:gd name="T1" fmla="*/ 37 h 72"/>
                  <a:gd name="T2" fmla="*/ 37 w 73"/>
                  <a:gd name="T3" fmla="*/ 23 h 72"/>
                  <a:gd name="T4" fmla="*/ 37 w 73"/>
                  <a:gd name="T5" fmla="*/ 49 h 72"/>
                  <a:gd name="T6" fmla="*/ 38 w 73"/>
                  <a:gd name="T7" fmla="*/ 0 h 72"/>
                  <a:gd name="T8" fmla="*/ 31 w 73"/>
                  <a:gd name="T9" fmla="*/ 1 h 72"/>
                  <a:gd name="T10" fmla="*/ 26 w 73"/>
                  <a:gd name="T11" fmla="*/ 9 h 72"/>
                  <a:gd name="T12" fmla="*/ 23 w 73"/>
                  <a:gd name="T13" fmla="*/ 12 h 72"/>
                  <a:gd name="T14" fmla="*/ 16 w 73"/>
                  <a:gd name="T15" fmla="*/ 10 h 72"/>
                  <a:gd name="T16" fmla="*/ 12 w 73"/>
                  <a:gd name="T17" fmla="*/ 10 h 72"/>
                  <a:gd name="T18" fmla="*/ 7 w 73"/>
                  <a:gd name="T19" fmla="*/ 18 h 72"/>
                  <a:gd name="T20" fmla="*/ 10 w 73"/>
                  <a:gd name="T21" fmla="*/ 28 h 72"/>
                  <a:gd name="T22" fmla="*/ 4 w 73"/>
                  <a:gd name="T23" fmla="*/ 31 h 72"/>
                  <a:gd name="T24" fmla="*/ 0 w 73"/>
                  <a:gd name="T25" fmla="*/ 35 h 72"/>
                  <a:gd name="T26" fmla="*/ 2 w 73"/>
                  <a:gd name="T27" fmla="*/ 44 h 72"/>
                  <a:gd name="T28" fmla="*/ 11 w 73"/>
                  <a:gd name="T29" fmla="*/ 48 h 72"/>
                  <a:gd name="T30" fmla="*/ 9 w 73"/>
                  <a:gd name="T31" fmla="*/ 58 h 72"/>
                  <a:gd name="T32" fmla="*/ 15 w 73"/>
                  <a:gd name="T33" fmla="*/ 65 h 72"/>
                  <a:gd name="T34" fmla="*/ 18 w 73"/>
                  <a:gd name="T35" fmla="*/ 66 h 72"/>
                  <a:gd name="T36" fmla="*/ 26 w 73"/>
                  <a:gd name="T37" fmla="*/ 62 h 72"/>
                  <a:gd name="T38" fmla="*/ 30 w 73"/>
                  <a:gd name="T39" fmla="*/ 64 h 72"/>
                  <a:gd name="T40" fmla="*/ 33 w 73"/>
                  <a:gd name="T41" fmla="*/ 71 h 72"/>
                  <a:gd name="T42" fmla="*/ 36 w 73"/>
                  <a:gd name="T43" fmla="*/ 72 h 72"/>
                  <a:gd name="T44" fmla="*/ 45 w 73"/>
                  <a:gd name="T45" fmla="*/ 70 h 72"/>
                  <a:gd name="T46" fmla="*/ 50 w 73"/>
                  <a:gd name="T47" fmla="*/ 61 h 72"/>
                  <a:gd name="T48" fmla="*/ 51 w 73"/>
                  <a:gd name="T49" fmla="*/ 61 h 72"/>
                  <a:gd name="T50" fmla="*/ 60 w 73"/>
                  <a:gd name="T51" fmla="*/ 63 h 72"/>
                  <a:gd name="T52" fmla="*/ 66 w 73"/>
                  <a:gd name="T53" fmla="*/ 58 h 72"/>
                  <a:gd name="T54" fmla="*/ 64 w 73"/>
                  <a:gd name="T55" fmla="*/ 48 h 72"/>
                  <a:gd name="T56" fmla="*/ 65 w 73"/>
                  <a:gd name="T57" fmla="*/ 44 h 72"/>
                  <a:gd name="T58" fmla="*/ 72 w 73"/>
                  <a:gd name="T59" fmla="*/ 40 h 72"/>
                  <a:gd name="T60" fmla="*/ 73 w 73"/>
                  <a:gd name="T61" fmla="*/ 31 h 72"/>
                  <a:gd name="T62" fmla="*/ 63 w 73"/>
                  <a:gd name="T63" fmla="*/ 25 h 72"/>
                  <a:gd name="T64" fmla="*/ 62 w 73"/>
                  <a:gd name="T65" fmla="*/ 22 h 72"/>
                  <a:gd name="T66" fmla="*/ 63 w 73"/>
                  <a:gd name="T67" fmla="*/ 11 h 72"/>
                  <a:gd name="T68" fmla="*/ 57 w 73"/>
                  <a:gd name="T69" fmla="*/ 6 h 72"/>
                  <a:gd name="T70" fmla="*/ 48 w 73"/>
                  <a:gd name="T71" fmla="*/ 10 h 72"/>
                  <a:gd name="T72" fmla="*/ 44 w 73"/>
                  <a:gd name="T73" fmla="*/ 8 h 72"/>
                  <a:gd name="T74" fmla="*/ 38 w 73"/>
                  <a:gd name="T7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72">
                    <a:moveTo>
                      <a:pt x="37" y="49"/>
                    </a:moveTo>
                    <a:cubicBezTo>
                      <a:pt x="30" y="49"/>
                      <a:pt x="24" y="44"/>
                      <a:pt x="24" y="37"/>
                    </a:cubicBezTo>
                    <a:cubicBezTo>
                      <a:pt x="23" y="30"/>
                      <a:pt x="29" y="24"/>
                      <a:pt x="36" y="23"/>
                    </a:cubicBezTo>
                    <a:cubicBezTo>
                      <a:pt x="36" y="23"/>
                      <a:pt x="37" y="23"/>
                      <a:pt x="37" y="23"/>
                    </a:cubicBezTo>
                    <a:cubicBezTo>
                      <a:pt x="44" y="23"/>
                      <a:pt x="49" y="29"/>
                      <a:pt x="50" y="35"/>
                    </a:cubicBezTo>
                    <a:cubicBezTo>
                      <a:pt x="50" y="42"/>
                      <a:pt x="45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6" y="0"/>
                      <a:pt x="33" y="1"/>
                      <a:pt x="31" y="1"/>
                    </a:cubicBezTo>
                    <a:cubicBezTo>
                      <a:pt x="30" y="1"/>
                      <a:pt x="29" y="1"/>
                      <a:pt x="29" y="2"/>
                    </a:cubicBezTo>
                    <a:cubicBezTo>
                      <a:pt x="28" y="5"/>
                      <a:pt x="27" y="7"/>
                      <a:pt x="26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0" y="11"/>
                      <a:pt x="18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ubicBezTo>
                      <a:pt x="13" y="9"/>
                      <a:pt x="12" y="10"/>
                      <a:pt x="12" y="10"/>
                    </a:cubicBezTo>
                    <a:cubicBezTo>
                      <a:pt x="10" y="12"/>
                      <a:pt x="9" y="13"/>
                      <a:pt x="7" y="15"/>
                    </a:cubicBezTo>
                    <a:cubicBezTo>
                      <a:pt x="6" y="16"/>
                      <a:pt x="6" y="17"/>
                      <a:pt x="7" y="18"/>
                    </a:cubicBezTo>
                    <a:cubicBezTo>
                      <a:pt x="8" y="20"/>
                      <a:pt x="9" y="22"/>
                      <a:pt x="10" y="24"/>
                    </a:cubicBezTo>
                    <a:cubicBezTo>
                      <a:pt x="10" y="25"/>
                      <a:pt x="11" y="27"/>
                      <a:pt x="10" y="28"/>
                    </a:cubicBezTo>
                    <a:cubicBezTo>
                      <a:pt x="10" y="28"/>
                      <a:pt x="9" y="29"/>
                      <a:pt x="9" y="29"/>
                    </a:cubicBezTo>
                    <a:cubicBezTo>
                      <a:pt x="7" y="30"/>
                      <a:pt x="6" y="30"/>
                      <a:pt x="4" y="31"/>
                    </a:cubicBezTo>
                    <a:cubicBezTo>
                      <a:pt x="3" y="32"/>
                      <a:pt x="2" y="32"/>
                      <a:pt x="1" y="33"/>
                    </a:cubicBezTo>
                    <a:cubicBezTo>
                      <a:pt x="0" y="33"/>
                      <a:pt x="0" y="34"/>
                      <a:pt x="0" y="35"/>
                    </a:cubicBezTo>
                    <a:cubicBezTo>
                      <a:pt x="0" y="37"/>
                      <a:pt x="0" y="39"/>
                      <a:pt x="0" y="42"/>
                    </a:cubicBezTo>
                    <a:cubicBezTo>
                      <a:pt x="0" y="43"/>
                      <a:pt x="1" y="44"/>
                      <a:pt x="2" y="44"/>
                    </a:cubicBezTo>
                    <a:cubicBezTo>
                      <a:pt x="5" y="45"/>
                      <a:pt x="7" y="46"/>
                      <a:pt x="9" y="47"/>
                    </a:cubicBezTo>
                    <a:cubicBezTo>
                      <a:pt x="10" y="47"/>
                      <a:pt x="11" y="47"/>
                      <a:pt x="11" y="48"/>
                    </a:cubicBezTo>
                    <a:cubicBezTo>
                      <a:pt x="12" y="49"/>
                      <a:pt x="12" y="50"/>
                      <a:pt x="12" y="51"/>
                    </a:cubicBezTo>
                    <a:cubicBezTo>
                      <a:pt x="11" y="53"/>
                      <a:pt x="10" y="56"/>
                      <a:pt x="9" y="58"/>
                    </a:cubicBezTo>
                    <a:cubicBezTo>
                      <a:pt x="9" y="59"/>
                      <a:pt x="9" y="60"/>
                      <a:pt x="10" y="61"/>
                    </a:cubicBezTo>
                    <a:cubicBezTo>
                      <a:pt x="12" y="62"/>
                      <a:pt x="13" y="64"/>
                      <a:pt x="15" y="65"/>
                    </a:cubicBezTo>
                    <a:cubicBezTo>
                      <a:pt x="16" y="66"/>
                      <a:pt x="16" y="66"/>
                      <a:pt x="17" y="66"/>
                    </a:cubicBezTo>
                    <a:cubicBezTo>
                      <a:pt x="17" y="66"/>
                      <a:pt x="18" y="66"/>
                      <a:pt x="18" y="66"/>
                    </a:cubicBezTo>
                    <a:cubicBezTo>
                      <a:pt x="20" y="65"/>
                      <a:pt x="23" y="64"/>
                      <a:pt x="25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9" y="63"/>
                      <a:pt x="30" y="64"/>
                    </a:cubicBezTo>
                    <a:cubicBezTo>
                      <a:pt x="30" y="65"/>
                      <a:pt x="30" y="65"/>
                      <a:pt x="30" y="66"/>
                    </a:cubicBezTo>
                    <a:cubicBezTo>
                      <a:pt x="31" y="68"/>
                      <a:pt x="32" y="69"/>
                      <a:pt x="33" y="71"/>
                    </a:cubicBezTo>
                    <a:cubicBezTo>
                      <a:pt x="34" y="72"/>
                      <a:pt x="34" y="72"/>
                      <a:pt x="35" y="72"/>
                    </a:cubicBezTo>
                    <a:cubicBezTo>
                      <a:pt x="35" y="72"/>
                      <a:pt x="36" y="72"/>
                      <a:pt x="36" y="72"/>
                    </a:cubicBezTo>
                    <a:cubicBezTo>
                      <a:pt x="38" y="72"/>
                      <a:pt x="40" y="72"/>
                      <a:pt x="42" y="72"/>
                    </a:cubicBezTo>
                    <a:cubicBezTo>
                      <a:pt x="44" y="72"/>
                      <a:pt x="44" y="71"/>
                      <a:pt x="45" y="70"/>
                    </a:cubicBezTo>
                    <a:cubicBezTo>
                      <a:pt x="46" y="68"/>
                      <a:pt x="47" y="66"/>
                      <a:pt x="47" y="64"/>
                    </a:cubicBezTo>
                    <a:cubicBezTo>
                      <a:pt x="48" y="62"/>
                      <a:pt x="48" y="61"/>
                      <a:pt x="50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4" y="62"/>
                      <a:pt x="56" y="62"/>
                      <a:pt x="59" y="63"/>
                    </a:cubicBezTo>
                    <a:cubicBezTo>
                      <a:pt x="59" y="63"/>
                      <a:pt x="60" y="63"/>
                      <a:pt x="60" y="63"/>
                    </a:cubicBezTo>
                    <a:cubicBezTo>
                      <a:pt x="61" y="63"/>
                      <a:pt x="61" y="63"/>
                      <a:pt x="62" y="62"/>
                    </a:cubicBezTo>
                    <a:cubicBezTo>
                      <a:pt x="63" y="61"/>
                      <a:pt x="65" y="59"/>
                      <a:pt x="66" y="58"/>
                    </a:cubicBezTo>
                    <a:cubicBezTo>
                      <a:pt x="67" y="57"/>
                      <a:pt x="67" y="56"/>
                      <a:pt x="67" y="54"/>
                    </a:cubicBezTo>
                    <a:cubicBezTo>
                      <a:pt x="66" y="52"/>
                      <a:pt x="65" y="50"/>
                      <a:pt x="64" y="48"/>
                    </a:cubicBezTo>
                    <a:cubicBezTo>
                      <a:pt x="63" y="47"/>
                      <a:pt x="63" y="46"/>
                      <a:pt x="64" y="45"/>
                    </a:cubicBezTo>
                    <a:cubicBezTo>
                      <a:pt x="64" y="44"/>
                      <a:pt x="64" y="44"/>
                      <a:pt x="65" y="44"/>
                    </a:cubicBezTo>
                    <a:cubicBezTo>
                      <a:pt x="66" y="43"/>
                      <a:pt x="68" y="42"/>
                      <a:pt x="69" y="41"/>
                    </a:cubicBezTo>
                    <a:cubicBezTo>
                      <a:pt x="70" y="41"/>
                      <a:pt x="71" y="40"/>
                      <a:pt x="72" y="40"/>
                    </a:cubicBezTo>
                    <a:cubicBezTo>
                      <a:pt x="73" y="39"/>
                      <a:pt x="73" y="38"/>
                      <a:pt x="73" y="37"/>
                    </a:cubicBezTo>
                    <a:cubicBezTo>
                      <a:pt x="73" y="35"/>
                      <a:pt x="73" y="33"/>
                      <a:pt x="73" y="31"/>
                    </a:cubicBezTo>
                    <a:cubicBezTo>
                      <a:pt x="73" y="29"/>
                      <a:pt x="72" y="28"/>
                      <a:pt x="71" y="28"/>
                    </a:cubicBezTo>
                    <a:cubicBezTo>
                      <a:pt x="68" y="27"/>
                      <a:pt x="66" y="26"/>
                      <a:pt x="63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2" y="24"/>
                      <a:pt x="61" y="23"/>
                      <a:pt x="62" y="22"/>
                    </a:cubicBezTo>
                    <a:cubicBezTo>
                      <a:pt x="63" y="19"/>
                      <a:pt x="64" y="17"/>
                      <a:pt x="64" y="14"/>
                    </a:cubicBezTo>
                    <a:cubicBezTo>
                      <a:pt x="65" y="13"/>
                      <a:pt x="64" y="12"/>
                      <a:pt x="63" y="11"/>
                    </a:cubicBezTo>
                    <a:cubicBezTo>
                      <a:pt x="62" y="10"/>
                      <a:pt x="60" y="9"/>
                      <a:pt x="58" y="7"/>
                    </a:cubicBezTo>
                    <a:cubicBezTo>
                      <a:pt x="58" y="7"/>
                      <a:pt x="57" y="6"/>
                      <a:pt x="57" y="6"/>
                    </a:cubicBezTo>
                    <a:cubicBezTo>
                      <a:pt x="56" y="6"/>
                      <a:pt x="56" y="6"/>
                      <a:pt x="56" y="7"/>
                    </a:cubicBezTo>
                    <a:cubicBezTo>
                      <a:pt x="53" y="8"/>
                      <a:pt x="50" y="9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5" y="10"/>
                      <a:pt x="44" y="8"/>
                    </a:cubicBezTo>
                    <a:cubicBezTo>
                      <a:pt x="43" y="6"/>
                      <a:pt x="42" y="4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11"/>
              <p:cNvSpPr>
                <a:spLocks noEditPoints="1"/>
              </p:cNvSpPr>
              <p:nvPr/>
            </p:nvSpPr>
            <p:spPr bwMode="auto">
              <a:xfrm>
                <a:off x="5172199" y="4253455"/>
                <a:ext cx="207733" cy="396729"/>
              </a:xfrm>
              <a:custGeom>
                <a:avLst/>
                <a:gdLst>
                  <a:gd name="T0" fmla="*/ 54 w 108"/>
                  <a:gd name="T1" fmla="*/ 199 h 206"/>
                  <a:gd name="T2" fmla="*/ 43 w 108"/>
                  <a:gd name="T3" fmla="*/ 188 h 206"/>
                  <a:gd name="T4" fmla="*/ 54 w 108"/>
                  <a:gd name="T5" fmla="*/ 177 h 206"/>
                  <a:gd name="T6" fmla="*/ 65 w 108"/>
                  <a:gd name="T7" fmla="*/ 188 h 206"/>
                  <a:gd name="T8" fmla="*/ 54 w 108"/>
                  <a:gd name="T9" fmla="*/ 199 h 206"/>
                  <a:gd name="T10" fmla="*/ 12 w 108"/>
                  <a:gd name="T11" fmla="*/ 167 h 206"/>
                  <a:gd name="T12" fmla="*/ 12 w 108"/>
                  <a:gd name="T13" fmla="*/ 40 h 206"/>
                  <a:gd name="T14" fmla="*/ 96 w 108"/>
                  <a:gd name="T15" fmla="*/ 40 h 206"/>
                  <a:gd name="T16" fmla="*/ 96 w 108"/>
                  <a:gd name="T17" fmla="*/ 167 h 206"/>
                  <a:gd name="T18" fmla="*/ 12 w 108"/>
                  <a:gd name="T19" fmla="*/ 167 h 206"/>
                  <a:gd name="T20" fmla="*/ 41 w 108"/>
                  <a:gd name="T21" fmla="*/ 25 h 206"/>
                  <a:gd name="T22" fmla="*/ 37 w 108"/>
                  <a:gd name="T23" fmla="*/ 21 h 206"/>
                  <a:gd name="T24" fmla="*/ 41 w 108"/>
                  <a:gd name="T25" fmla="*/ 17 h 206"/>
                  <a:gd name="T26" fmla="*/ 68 w 108"/>
                  <a:gd name="T27" fmla="*/ 17 h 206"/>
                  <a:gd name="T28" fmla="*/ 72 w 108"/>
                  <a:gd name="T29" fmla="*/ 21 h 206"/>
                  <a:gd name="T30" fmla="*/ 68 w 108"/>
                  <a:gd name="T31" fmla="*/ 25 h 206"/>
                  <a:gd name="T32" fmla="*/ 41 w 108"/>
                  <a:gd name="T33" fmla="*/ 25 h 206"/>
                  <a:gd name="T34" fmla="*/ 94 w 108"/>
                  <a:gd name="T35" fmla="*/ 0 h 206"/>
                  <a:gd name="T36" fmla="*/ 14 w 108"/>
                  <a:gd name="T37" fmla="*/ 0 h 206"/>
                  <a:gd name="T38" fmla="*/ 0 w 108"/>
                  <a:gd name="T39" fmla="*/ 15 h 206"/>
                  <a:gd name="T40" fmla="*/ 0 w 108"/>
                  <a:gd name="T41" fmla="*/ 192 h 206"/>
                  <a:gd name="T42" fmla="*/ 14 w 108"/>
                  <a:gd name="T43" fmla="*/ 206 h 206"/>
                  <a:gd name="T44" fmla="*/ 94 w 108"/>
                  <a:gd name="T45" fmla="*/ 206 h 206"/>
                  <a:gd name="T46" fmla="*/ 108 w 108"/>
                  <a:gd name="T47" fmla="*/ 192 h 206"/>
                  <a:gd name="T48" fmla="*/ 108 w 108"/>
                  <a:gd name="T49" fmla="*/ 15 h 206"/>
                  <a:gd name="T50" fmla="*/ 94 w 108"/>
                  <a:gd name="T5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" h="206">
                    <a:moveTo>
                      <a:pt x="54" y="199"/>
                    </a:moveTo>
                    <a:cubicBezTo>
                      <a:pt x="48" y="199"/>
                      <a:pt x="43" y="194"/>
                      <a:pt x="43" y="188"/>
                    </a:cubicBezTo>
                    <a:cubicBezTo>
                      <a:pt x="43" y="182"/>
                      <a:pt x="48" y="177"/>
                      <a:pt x="54" y="177"/>
                    </a:cubicBezTo>
                    <a:cubicBezTo>
                      <a:pt x="60" y="177"/>
                      <a:pt x="65" y="182"/>
                      <a:pt x="65" y="188"/>
                    </a:cubicBezTo>
                    <a:cubicBezTo>
                      <a:pt x="65" y="194"/>
                      <a:pt x="60" y="199"/>
                      <a:pt x="54" y="199"/>
                    </a:cubicBezTo>
                    <a:moveTo>
                      <a:pt x="12" y="167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167"/>
                      <a:pt x="96" y="167"/>
                      <a:pt x="96" y="167"/>
                    </a:cubicBezTo>
                    <a:cubicBezTo>
                      <a:pt x="12" y="167"/>
                      <a:pt x="12" y="167"/>
                      <a:pt x="12" y="167"/>
                    </a:cubicBezTo>
                    <a:moveTo>
                      <a:pt x="41" y="25"/>
                    </a:moveTo>
                    <a:cubicBezTo>
                      <a:pt x="39" y="25"/>
                      <a:pt x="37" y="23"/>
                      <a:pt x="37" y="21"/>
                    </a:cubicBezTo>
                    <a:cubicBezTo>
                      <a:pt x="37" y="19"/>
                      <a:pt x="39" y="17"/>
                      <a:pt x="41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70" y="17"/>
                      <a:pt x="72" y="19"/>
                      <a:pt x="72" y="21"/>
                    </a:cubicBezTo>
                    <a:cubicBezTo>
                      <a:pt x="72" y="23"/>
                      <a:pt x="70" y="25"/>
                      <a:pt x="68" y="25"/>
                    </a:cubicBezTo>
                    <a:cubicBezTo>
                      <a:pt x="41" y="25"/>
                      <a:pt x="41" y="25"/>
                      <a:pt x="41" y="25"/>
                    </a:cubicBezTo>
                    <a:moveTo>
                      <a:pt x="9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0"/>
                      <a:pt x="6" y="206"/>
                      <a:pt x="14" y="206"/>
                    </a:cubicBezTo>
                    <a:cubicBezTo>
                      <a:pt x="94" y="206"/>
                      <a:pt x="94" y="206"/>
                      <a:pt x="94" y="206"/>
                    </a:cubicBezTo>
                    <a:cubicBezTo>
                      <a:pt x="102" y="206"/>
                      <a:pt x="108" y="200"/>
                      <a:pt x="108" y="192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7"/>
                      <a:pt x="102" y="0"/>
                      <a:pt x="94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12"/>
              <p:cNvSpPr>
                <a:spLocks noEditPoints="1"/>
              </p:cNvSpPr>
              <p:nvPr/>
            </p:nvSpPr>
            <p:spPr bwMode="auto">
              <a:xfrm>
                <a:off x="7098819" y="4062829"/>
                <a:ext cx="250094" cy="238689"/>
              </a:xfrm>
              <a:custGeom>
                <a:avLst/>
                <a:gdLst>
                  <a:gd name="T0" fmla="*/ 86 w 130"/>
                  <a:gd name="T1" fmla="*/ 74 h 124"/>
                  <a:gd name="T2" fmla="*/ 55 w 130"/>
                  <a:gd name="T3" fmla="*/ 44 h 124"/>
                  <a:gd name="T4" fmla="*/ 86 w 130"/>
                  <a:gd name="T5" fmla="*/ 13 h 124"/>
                  <a:gd name="T6" fmla="*/ 116 w 130"/>
                  <a:gd name="T7" fmla="*/ 44 h 124"/>
                  <a:gd name="T8" fmla="*/ 86 w 130"/>
                  <a:gd name="T9" fmla="*/ 74 h 124"/>
                  <a:gd name="T10" fmla="*/ 86 w 130"/>
                  <a:gd name="T11" fmla="*/ 0 h 124"/>
                  <a:gd name="T12" fmla="*/ 42 w 130"/>
                  <a:gd name="T13" fmla="*/ 44 h 124"/>
                  <a:gd name="T14" fmla="*/ 46 w 130"/>
                  <a:gd name="T15" fmla="*/ 62 h 124"/>
                  <a:gd name="T16" fmla="*/ 3 w 130"/>
                  <a:gd name="T17" fmla="*/ 104 h 124"/>
                  <a:gd name="T18" fmla="*/ 3 w 130"/>
                  <a:gd name="T19" fmla="*/ 116 h 124"/>
                  <a:gd name="T20" fmla="*/ 8 w 130"/>
                  <a:gd name="T21" fmla="*/ 121 h 124"/>
                  <a:gd name="T22" fmla="*/ 14 w 130"/>
                  <a:gd name="T23" fmla="*/ 124 h 124"/>
                  <a:gd name="T24" fmla="*/ 20 w 130"/>
                  <a:gd name="T25" fmla="*/ 121 h 124"/>
                  <a:gd name="T26" fmla="*/ 61 w 130"/>
                  <a:gd name="T27" fmla="*/ 80 h 124"/>
                  <a:gd name="T28" fmla="*/ 86 w 130"/>
                  <a:gd name="T29" fmla="*/ 88 h 124"/>
                  <a:gd name="T30" fmla="*/ 130 w 130"/>
                  <a:gd name="T31" fmla="*/ 44 h 124"/>
                  <a:gd name="T32" fmla="*/ 86 w 130"/>
                  <a:gd name="T33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" h="124">
                    <a:moveTo>
                      <a:pt x="86" y="74"/>
                    </a:moveTo>
                    <a:cubicBezTo>
                      <a:pt x="69" y="74"/>
                      <a:pt x="55" y="61"/>
                      <a:pt x="55" y="44"/>
                    </a:cubicBezTo>
                    <a:cubicBezTo>
                      <a:pt x="55" y="27"/>
                      <a:pt x="69" y="13"/>
                      <a:pt x="86" y="13"/>
                    </a:cubicBezTo>
                    <a:cubicBezTo>
                      <a:pt x="103" y="13"/>
                      <a:pt x="116" y="27"/>
                      <a:pt x="116" y="44"/>
                    </a:cubicBezTo>
                    <a:cubicBezTo>
                      <a:pt x="116" y="61"/>
                      <a:pt x="103" y="74"/>
                      <a:pt x="86" y="74"/>
                    </a:cubicBezTo>
                    <a:moveTo>
                      <a:pt x="86" y="0"/>
                    </a:moveTo>
                    <a:cubicBezTo>
                      <a:pt x="62" y="0"/>
                      <a:pt x="42" y="19"/>
                      <a:pt x="42" y="44"/>
                    </a:cubicBezTo>
                    <a:cubicBezTo>
                      <a:pt x="42" y="50"/>
                      <a:pt x="43" y="56"/>
                      <a:pt x="46" y="62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0" y="108"/>
                      <a:pt x="0" y="113"/>
                      <a:pt x="3" y="116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10" y="123"/>
                      <a:pt x="12" y="124"/>
                      <a:pt x="14" y="124"/>
                    </a:cubicBezTo>
                    <a:cubicBezTo>
                      <a:pt x="16" y="124"/>
                      <a:pt x="19" y="123"/>
                      <a:pt x="20" y="121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8" y="85"/>
                      <a:pt x="77" y="88"/>
                      <a:pt x="86" y="88"/>
                    </a:cubicBezTo>
                    <a:cubicBezTo>
                      <a:pt x="110" y="88"/>
                      <a:pt x="130" y="68"/>
                      <a:pt x="130" y="44"/>
                    </a:cubicBezTo>
                    <a:cubicBezTo>
                      <a:pt x="130" y="19"/>
                      <a:pt x="110" y="0"/>
                      <a:pt x="8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13"/>
              <p:cNvSpPr>
                <a:spLocks/>
              </p:cNvSpPr>
              <p:nvPr/>
            </p:nvSpPr>
            <p:spPr bwMode="auto">
              <a:xfrm>
                <a:off x="5272399" y="5561764"/>
                <a:ext cx="53766" cy="59469"/>
              </a:xfrm>
              <a:custGeom>
                <a:avLst/>
                <a:gdLst>
                  <a:gd name="T0" fmla="*/ 1 w 28"/>
                  <a:gd name="T1" fmla="*/ 0 h 31"/>
                  <a:gd name="T2" fmla="*/ 0 w 28"/>
                  <a:gd name="T3" fmla="*/ 8 h 31"/>
                  <a:gd name="T4" fmla="*/ 21 w 28"/>
                  <a:gd name="T5" fmla="*/ 31 h 31"/>
                  <a:gd name="T6" fmla="*/ 21 w 28"/>
                  <a:gd name="T7" fmla="*/ 31 h 31"/>
                  <a:gd name="T8" fmla="*/ 28 w 28"/>
                  <a:gd name="T9" fmla="*/ 21 h 31"/>
                  <a:gd name="T10" fmla="*/ 9 w 28"/>
                  <a:gd name="T11" fmla="*/ 1 h 31"/>
                  <a:gd name="T12" fmla="*/ 1 w 28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26"/>
                      <a:pt x="24" y="23"/>
                      <a:pt x="28" y="2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14"/>
              <p:cNvSpPr>
                <a:spLocks/>
              </p:cNvSpPr>
              <p:nvPr/>
            </p:nvSpPr>
            <p:spPr bwMode="auto">
              <a:xfrm>
                <a:off x="5347346" y="5586203"/>
                <a:ext cx="70874" cy="40732"/>
              </a:xfrm>
              <a:custGeom>
                <a:avLst/>
                <a:gdLst>
                  <a:gd name="T0" fmla="*/ 30 w 37"/>
                  <a:gd name="T1" fmla="*/ 0 h 21"/>
                  <a:gd name="T2" fmla="*/ 0 w 37"/>
                  <a:gd name="T3" fmla="*/ 10 h 21"/>
                  <a:gd name="T4" fmla="*/ 3 w 37"/>
                  <a:gd name="T5" fmla="*/ 18 h 21"/>
                  <a:gd name="T6" fmla="*/ 3 w 37"/>
                  <a:gd name="T7" fmla="*/ 21 h 21"/>
                  <a:gd name="T8" fmla="*/ 34 w 37"/>
                  <a:gd name="T9" fmla="*/ 10 h 21"/>
                  <a:gd name="T10" fmla="*/ 37 w 37"/>
                  <a:gd name="T11" fmla="*/ 3 h 21"/>
                  <a:gd name="T12" fmla="*/ 30 w 3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3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3" y="15"/>
                      <a:pt x="3" y="18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15"/>
              <p:cNvSpPr>
                <a:spLocks noEditPoints="1"/>
              </p:cNvSpPr>
              <p:nvPr/>
            </p:nvSpPr>
            <p:spPr bwMode="auto">
              <a:xfrm>
                <a:off x="5189307" y="5486818"/>
                <a:ext cx="286753" cy="267202"/>
              </a:xfrm>
              <a:custGeom>
                <a:avLst/>
                <a:gdLst>
                  <a:gd name="T0" fmla="*/ 70 w 149"/>
                  <a:gd name="T1" fmla="*/ 15 h 139"/>
                  <a:gd name="T2" fmla="*/ 70 w 149"/>
                  <a:gd name="T3" fmla="*/ 6 h 139"/>
                  <a:gd name="T4" fmla="*/ 75 w 149"/>
                  <a:gd name="T5" fmla="*/ 2 h 139"/>
                  <a:gd name="T6" fmla="*/ 79 w 149"/>
                  <a:gd name="T7" fmla="*/ 6 h 139"/>
                  <a:gd name="T8" fmla="*/ 79 w 149"/>
                  <a:gd name="T9" fmla="*/ 15 h 139"/>
                  <a:gd name="T10" fmla="*/ 133 w 149"/>
                  <a:gd name="T11" fmla="*/ 66 h 139"/>
                  <a:gd name="T12" fmla="*/ 142 w 149"/>
                  <a:gd name="T13" fmla="*/ 66 h 139"/>
                  <a:gd name="T14" fmla="*/ 147 w 149"/>
                  <a:gd name="T15" fmla="*/ 70 h 139"/>
                  <a:gd name="T16" fmla="*/ 142 w 149"/>
                  <a:gd name="T17" fmla="*/ 74 h 139"/>
                  <a:gd name="T18" fmla="*/ 133 w 149"/>
                  <a:gd name="T19" fmla="*/ 74 h 139"/>
                  <a:gd name="T20" fmla="*/ 79 w 149"/>
                  <a:gd name="T21" fmla="*/ 124 h 139"/>
                  <a:gd name="T22" fmla="*/ 79 w 149"/>
                  <a:gd name="T23" fmla="*/ 133 h 139"/>
                  <a:gd name="T24" fmla="*/ 75 w 149"/>
                  <a:gd name="T25" fmla="*/ 137 h 139"/>
                  <a:gd name="T26" fmla="*/ 70 w 149"/>
                  <a:gd name="T27" fmla="*/ 133 h 139"/>
                  <a:gd name="T28" fmla="*/ 70 w 149"/>
                  <a:gd name="T29" fmla="*/ 124 h 139"/>
                  <a:gd name="T30" fmla="*/ 16 w 149"/>
                  <a:gd name="T31" fmla="*/ 74 h 139"/>
                  <a:gd name="T32" fmla="*/ 7 w 149"/>
                  <a:gd name="T33" fmla="*/ 74 h 139"/>
                  <a:gd name="T34" fmla="*/ 2 w 149"/>
                  <a:gd name="T35" fmla="*/ 70 h 139"/>
                  <a:gd name="T36" fmla="*/ 7 w 149"/>
                  <a:gd name="T37" fmla="*/ 66 h 139"/>
                  <a:gd name="T38" fmla="*/ 16 w 149"/>
                  <a:gd name="T39" fmla="*/ 66 h 139"/>
                  <a:gd name="T40" fmla="*/ 70 w 149"/>
                  <a:gd name="T41" fmla="*/ 15 h 139"/>
                  <a:gd name="T42" fmla="*/ 75 w 149"/>
                  <a:gd name="T43" fmla="*/ 0 h 139"/>
                  <a:gd name="T44" fmla="*/ 0 w 149"/>
                  <a:gd name="T45" fmla="*/ 70 h 139"/>
                  <a:gd name="T46" fmla="*/ 75 w 149"/>
                  <a:gd name="T47" fmla="*/ 139 h 139"/>
                  <a:gd name="T48" fmla="*/ 149 w 149"/>
                  <a:gd name="T49" fmla="*/ 70 h 139"/>
                  <a:gd name="T50" fmla="*/ 75 w 149"/>
                  <a:gd name="T51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9" h="139">
                    <a:moveTo>
                      <a:pt x="70" y="15"/>
                    </a:moveTo>
                    <a:cubicBezTo>
                      <a:pt x="70" y="6"/>
                      <a:pt x="70" y="6"/>
                      <a:pt x="70" y="6"/>
                    </a:cubicBezTo>
                    <a:cubicBezTo>
                      <a:pt x="70" y="4"/>
                      <a:pt x="72" y="2"/>
                      <a:pt x="75" y="2"/>
                    </a:cubicBezTo>
                    <a:cubicBezTo>
                      <a:pt x="77" y="2"/>
                      <a:pt x="79" y="4"/>
                      <a:pt x="79" y="6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108" y="17"/>
                      <a:pt x="131" y="39"/>
                      <a:pt x="133" y="66"/>
                    </a:cubicBezTo>
                    <a:cubicBezTo>
                      <a:pt x="142" y="66"/>
                      <a:pt x="142" y="66"/>
                      <a:pt x="142" y="66"/>
                    </a:cubicBezTo>
                    <a:cubicBezTo>
                      <a:pt x="145" y="66"/>
                      <a:pt x="147" y="67"/>
                      <a:pt x="147" y="70"/>
                    </a:cubicBezTo>
                    <a:cubicBezTo>
                      <a:pt x="147" y="72"/>
                      <a:pt x="145" y="74"/>
                      <a:pt x="142" y="74"/>
                    </a:cubicBezTo>
                    <a:cubicBezTo>
                      <a:pt x="133" y="74"/>
                      <a:pt x="133" y="74"/>
                      <a:pt x="133" y="74"/>
                    </a:cubicBezTo>
                    <a:cubicBezTo>
                      <a:pt x="131" y="101"/>
                      <a:pt x="108" y="122"/>
                      <a:pt x="79" y="124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5"/>
                      <a:pt x="77" y="137"/>
                      <a:pt x="75" y="137"/>
                    </a:cubicBezTo>
                    <a:cubicBezTo>
                      <a:pt x="72" y="137"/>
                      <a:pt x="70" y="135"/>
                      <a:pt x="70" y="133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41" y="122"/>
                      <a:pt x="18" y="101"/>
                      <a:pt x="16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4" y="74"/>
                      <a:pt x="2" y="72"/>
                      <a:pt x="2" y="70"/>
                    </a:cubicBezTo>
                    <a:cubicBezTo>
                      <a:pt x="2" y="67"/>
                      <a:pt x="4" y="66"/>
                      <a:pt x="7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39"/>
                      <a:pt x="41" y="17"/>
                      <a:pt x="70" y="15"/>
                    </a:cubicBezTo>
                    <a:moveTo>
                      <a:pt x="75" y="0"/>
                    </a:moveTo>
                    <a:cubicBezTo>
                      <a:pt x="34" y="0"/>
                      <a:pt x="0" y="31"/>
                      <a:pt x="0" y="70"/>
                    </a:cubicBezTo>
                    <a:cubicBezTo>
                      <a:pt x="0" y="108"/>
                      <a:pt x="34" y="139"/>
                      <a:pt x="75" y="139"/>
                    </a:cubicBezTo>
                    <a:cubicBezTo>
                      <a:pt x="116" y="139"/>
                      <a:pt x="149" y="108"/>
                      <a:pt x="149" y="70"/>
                    </a:cubicBezTo>
                    <a:cubicBezTo>
                      <a:pt x="149" y="31"/>
                      <a:pt x="116" y="0"/>
                      <a:pt x="7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16"/>
              <p:cNvSpPr>
                <a:spLocks/>
              </p:cNvSpPr>
              <p:nvPr/>
            </p:nvSpPr>
            <p:spPr bwMode="auto">
              <a:xfrm>
                <a:off x="5312317" y="5601681"/>
                <a:ext cx="40732" cy="39102"/>
              </a:xfrm>
              <a:custGeom>
                <a:avLst/>
                <a:gdLst>
                  <a:gd name="T0" fmla="*/ 11 w 21"/>
                  <a:gd name="T1" fmla="*/ 0 h 20"/>
                  <a:gd name="T2" fmla="*/ 7 w 21"/>
                  <a:gd name="T3" fmla="*/ 0 h 20"/>
                  <a:gd name="T4" fmla="*/ 0 w 21"/>
                  <a:gd name="T5" fmla="*/ 10 h 20"/>
                  <a:gd name="T6" fmla="*/ 0 w 21"/>
                  <a:gd name="T7" fmla="*/ 10 h 20"/>
                  <a:gd name="T8" fmla="*/ 11 w 21"/>
                  <a:gd name="T9" fmla="*/ 20 h 20"/>
                  <a:gd name="T10" fmla="*/ 21 w 21"/>
                  <a:gd name="T11" fmla="*/ 13 h 20"/>
                  <a:gd name="T12" fmla="*/ 21 w 21"/>
                  <a:gd name="T13" fmla="*/ 10 h 20"/>
                  <a:gd name="T14" fmla="*/ 18 w 21"/>
                  <a:gd name="T15" fmla="*/ 2 h 20"/>
                  <a:gd name="T16" fmla="*/ 11 w 21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11" y="0"/>
                    </a:moveTo>
                    <a:cubicBezTo>
                      <a:pt x="9" y="0"/>
                      <a:pt x="8" y="0"/>
                      <a:pt x="7" y="0"/>
                    </a:cubicBezTo>
                    <a:cubicBezTo>
                      <a:pt x="3" y="2"/>
                      <a:pt x="0" y="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5"/>
                      <a:pt x="5" y="20"/>
                      <a:pt x="11" y="20"/>
                    </a:cubicBezTo>
                    <a:cubicBezTo>
                      <a:pt x="15" y="20"/>
                      <a:pt x="19" y="17"/>
                      <a:pt x="21" y="13"/>
                    </a:cubicBezTo>
                    <a:cubicBezTo>
                      <a:pt x="21" y="12"/>
                      <a:pt x="21" y="11"/>
                      <a:pt x="21" y="10"/>
                    </a:cubicBezTo>
                    <a:cubicBezTo>
                      <a:pt x="21" y="7"/>
                      <a:pt x="20" y="4"/>
                      <a:pt x="18" y="2"/>
                    </a:cubicBezTo>
                    <a:cubicBezTo>
                      <a:pt x="16" y="1"/>
                      <a:pt x="13" y="0"/>
                      <a:pt x="1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17"/>
              <p:cNvSpPr>
                <a:spLocks/>
              </p:cNvSpPr>
              <p:nvPr/>
            </p:nvSpPr>
            <p:spPr bwMode="auto">
              <a:xfrm>
                <a:off x="5323721" y="5698623"/>
                <a:ext cx="17922" cy="51322"/>
              </a:xfrm>
              <a:custGeom>
                <a:avLst/>
                <a:gdLst>
                  <a:gd name="T0" fmla="*/ 5 w 9"/>
                  <a:gd name="T1" fmla="*/ 0 h 27"/>
                  <a:gd name="T2" fmla="*/ 0 w 9"/>
                  <a:gd name="T3" fmla="*/ 4 h 27"/>
                  <a:gd name="T4" fmla="*/ 0 w 9"/>
                  <a:gd name="T5" fmla="*/ 14 h 27"/>
                  <a:gd name="T6" fmla="*/ 0 w 9"/>
                  <a:gd name="T7" fmla="*/ 23 h 27"/>
                  <a:gd name="T8" fmla="*/ 5 w 9"/>
                  <a:gd name="T9" fmla="*/ 27 h 27"/>
                  <a:gd name="T10" fmla="*/ 9 w 9"/>
                  <a:gd name="T11" fmla="*/ 23 h 27"/>
                  <a:gd name="T12" fmla="*/ 9 w 9"/>
                  <a:gd name="T13" fmla="*/ 14 h 27"/>
                  <a:gd name="T14" fmla="*/ 9 w 9"/>
                  <a:gd name="T15" fmla="*/ 4 h 27"/>
                  <a:gd name="T16" fmla="*/ 5 w 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7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5" y="27"/>
                    </a:cubicBezTo>
                    <a:cubicBezTo>
                      <a:pt x="7" y="27"/>
                      <a:pt x="9" y="25"/>
                      <a:pt x="9" y="2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1"/>
                      <a:pt x="7" y="0"/>
                      <a:pt x="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18"/>
              <p:cNvSpPr>
                <a:spLocks/>
              </p:cNvSpPr>
              <p:nvPr/>
            </p:nvSpPr>
            <p:spPr bwMode="auto">
              <a:xfrm>
                <a:off x="5323721" y="5490076"/>
                <a:ext cx="17922" cy="53766"/>
              </a:xfrm>
              <a:custGeom>
                <a:avLst/>
                <a:gdLst>
                  <a:gd name="T0" fmla="*/ 5 w 9"/>
                  <a:gd name="T1" fmla="*/ 0 h 28"/>
                  <a:gd name="T2" fmla="*/ 0 w 9"/>
                  <a:gd name="T3" fmla="*/ 4 h 28"/>
                  <a:gd name="T4" fmla="*/ 0 w 9"/>
                  <a:gd name="T5" fmla="*/ 13 h 28"/>
                  <a:gd name="T6" fmla="*/ 0 w 9"/>
                  <a:gd name="T7" fmla="*/ 24 h 28"/>
                  <a:gd name="T8" fmla="*/ 5 w 9"/>
                  <a:gd name="T9" fmla="*/ 28 h 28"/>
                  <a:gd name="T10" fmla="*/ 9 w 9"/>
                  <a:gd name="T11" fmla="*/ 24 h 28"/>
                  <a:gd name="T12" fmla="*/ 9 w 9"/>
                  <a:gd name="T13" fmla="*/ 13 h 28"/>
                  <a:gd name="T14" fmla="*/ 9 w 9"/>
                  <a:gd name="T15" fmla="*/ 4 h 28"/>
                  <a:gd name="T16" fmla="*/ 5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5" y="28"/>
                    </a:cubicBezTo>
                    <a:cubicBezTo>
                      <a:pt x="7" y="28"/>
                      <a:pt x="9" y="26"/>
                      <a:pt x="9" y="2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19"/>
              <p:cNvSpPr>
                <a:spLocks/>
              </p:cNvSpPr>
              <p:nvPr/>
            </p:nvSpPr>
            <p:spPr bwMode="auto">
              <a:xfrm>
                <a:off x="5414961" y="5613901"/>
                <a:ext cx="57025" cy="15479"/>
              </a:xfrm>
              <a:custGeom>
                <a:avLst/>
                <a:gdLst>
                  <a:gd name="T0" fmla="*/ 25 w 30"/>
                  <a:gd name="T1" fmla="*/ 0 h 8"/>
                  <a:gd name="T2" fmla="*/ 16 w 30"/>
                  <a:gd name="T3" fmla="*/ 0 h 8"/>
                  <a:gd name="T4" fmla="*/ 5 w 30"/>
                  <a:gd name="T5" fmla="*/ 0 h 8"/>
                  <a:gd name="T6" fmla="*/ 0 w 30"/>
                  <a:gd name="T7" fmla="*/ 4 h 8"/>
                  <a:gd name="T8" fmla="*/ 5 w 30"/>
                  <a:gd name="T9" fmla="*/ 8 h 8"/>
                  <a:gd name="T10" fmla="*/ 16 w 30"/>
                  <a:gd name="T11" fmla="*/ 8 h 8"/>
                  <a:gd name="T12" fmla="*/ 25 w 30"/>
                  <a:gd name="T13" fmla="*/ 8 h 8"/>
                  <a:gd name="T14" fmla="*/ 30 w 30"/>
                  <a:gd name="T15" fmla="*/ 4 h 8"/>
                  <a:gd name="T16" fmla="*/ 25 w 3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8">
                    <a:moveTo>
                      <a:pt x="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8" y="8"/>
                      <a:pt x="30" y="6"/>
                      <a:pt x="30" y="4"/>
                    </a:cubicBezTo>
                    <a:cubicBezTo>
                      <a:pt x="30" y="1"/>
                      <a:pt x="28" y="0"/>
                      <a:pt x="2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Freeform 20"/>
              <p:cNvSpPr>
                <a:spLocks/>
              </p:cNvSpPr>
              <p:nvPr/>
            </p:nvSpPr>
            <p:spPr bwMode="auto">
              <a:xfrm>
                <a:off x="5193379" y="5613901"/>
                <a:ext cx="57025" cy="15479"/>
              </a:xfrm>
              <a:custGeom>
                <a:avLst/>
                <a:gdLst>
                  <a:gd name="T0" fmla="*/ 25 w 30"/>
                  <a:gd name="T1" fmla="*/ 0 h 8"/>
                  <a:gd name="T2" fmla="*/ 14 w 30"/>
                  <a:gd name="T3" fmla="*/ 0 h 8"/>
                  <a:gd name="T4" fmla="*/ 5 w 30"/>
                  <a:gd name="T5" fmla="*/ 0 h 8"/>
                  <a:gd name="T6" fmla="*/ 0 w 30"/>
                  <a:gd name="T7" fmla="*/ 4 h 8"/>
                  <a:gd name="T8" fmla="*/ 5 w 30"/>
                  <a:gd name="T9" fmla="*/ 8 h 8"/>
                  <a:gd name="T10" fmla="*/ 14 w 30"/>
                  <a:gd name="T11" fmla="*/ 8 h 8"/>
                  <a:gd name="T12" fmla="*/ 25 w 30"/>
                  <a:gd name="T13" fmla="*/ 8 h 8"/>
                  <a:gd name="T14" fmla="*/ 30 w 30"/>
                  <a:gd name="T15" fmla="*/ 4 h 8"/>
                  <a:gd name="T16" fmla="*/ 25 w 3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8">
                    <a:moveTo>
                      <a:pt x="2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8" y="8"/>
                      <a:pt x="30" y="6"/>
                      <a:pt x="30" y="4"/>
                    </a:cubicBezTo>
                    <a:cubicBezTo>
                      <a:pt x="30" y="1"/>
                      <a:pt x="28" y="0"/>
                      <a:pt x="25" y="0"/>
                    </a:cubicBezTo>
                  </a:path>
                </a:pathLst>
              </a:custGeom>
              <a:solidFill>
                <a:srgbClr val="A3A3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Freeform 22"/>
              <p:cNvSpPr>
                <a:spLocks noEditPoints="1"/>
              </p:cNvSpPr>
              <p:nvPr/>
            </p:nvSpPr>
            <p:spPr bwMode="auto">
              <a:xfrm>
                <a:off x="6782740" y="2134580"/>
                <a:ext cx="269645" cy="391026"/>
              </a:xfrm>
              <a:custGeom>
                <a:avLst/>
                <a:gdLst>
                  <a:gd name="T0" fmla="*/ 45 w 140"/>
                  <a:gd name="T1" fmla="*/ 199 h 203"/>
                  <a:gd name="T2" fmla="*/ 34 w 140"/>
                  <a:gd name="T3" fmla="*/ 184 h 203"/>
                  <a:gd name="T4" fmla="*/ 25 w 140"/>
                  <a:gd name="T5" fmla="*/ 158 h 203"/>
                  <a:gd name="T6" fmla="*/ 25 w 140"/>
                  <a:gd name="T7" fmla="*/ 142 h 203"/>
                  <a:gd name="T8" fmla="*/ 16 w 140"/>
                  <a:gd name="T9" fmla="*/ 112 h 203"/>
                  <a:gd name="T10" fmla="*/ 3 w 140"/>
                  <a:gd name="T11" fmla="*/ 57 h 203"/>
                  <a:gd name="T12" fmla="*/ 64 w 140"/>
                  <a:gd name="T13" fmla="*/ 0 h 203"/>
                  <a:gd name="T14" fmla="*/ 74 w 140"/>
                  <a:gd name="T15" fmla="*/ 0 h 203"/>
                  <a:gd name="T16" fmla="*/ 118 w 140"/>
                  <a:gd name="T17" fmla="*/ 20 h 203"/>
                  <a:gd name="T18" fmla="*/ 130 w 140"/>
                  <a:gd name="T19" fmla="*/ 101 h 203"/>
                  <a:gd name="T20" fmla="*/ 116 w 140"/>
                  <a:gd name="T21" fmla="*/ 136 h 203"/>
                  <a:gd name="T22" fmla="*/ 116 w 140"/>
                  <a:gd name="T23" fmla="*/ 148 h 203"/>
                  <a:gd name="T24" fmla="*/ 114 w 140"/>
                  <a:gd name="T25" fmla="*/ 161 h 203"/>
                  <a:gd name="T26" fmla="*/ 104 w 140"/>
                  <a:gd name="T27" fmla="*/ 186 h 203"/>
                  <a:gd name="T28" fmla="*/ 83 w 140"/>
                  <a:gd name="T29" fmla="*/ 203 h 203"/>
                  <a:gd name="T30" fmla="*/ 70 w 140"/>
                  <a:gd name="T31" fmla="*/ 140 h 203"/>
                  <a:gd name="T32" fmla="*/ 104 w 140"/>
                  <a:gd name="T33" fmla="*/ 135 h 203"/>
                  <a:gd name="T34" fmla="*/ 108 w 140"/>
                  <a:gd name="T35" fmla="*/ 116 h 203"/>
                  <a:gd name="T36" fmla="*/ 125 w 140"/>
                  <a:gd name="T37" fmla="*/ 59 h 203"/>
                  <a:gd name="T38" fmla="*/ 41 w 140"/>
                  <a:gd name="T39" fmla="*/ 21 h 203"/>
                  <a:gd name="T40" fmla="*/ 24 w 140"/>
                  <a:gd name="T41" fmla="*/ 101 h 203"/>
                  <a:gd name="T42" fmla="*/ 42 w 140"/>
                  <a:gd name="T43" fmla="*/ 140 h 203"/>
                  <a:gd name="T44" fmla="*/ 70 w 140"/>
                  <a:gd name="T45" fmla="*/ 157 h 203"/>
                  <a:gd name="T46" fmla="*/ 103 w 140"/>
                  <a:gd name="T47" fmla="*/ 153 h 203"/>
                  <a:gd name="T48" fmla="*/ 59 w 140"/>
                  <a:gd name="T49" fmla="*/ 146 h 203"/>
                  <a:gd name="T50" fmla="*/ 37 w 140"/>
                  <a:gd name="T51" fmla="*/ 149 h 203"/>
                  <a:gd name="T52" fmla="*/ 61 w 140"/>
                  <a:gd name="T53" fmla="*/ 157 h 203"/>
                  <a:gd name="T54" fmla="*/ 70 w 140"/>
                  <a:gd name="T55" fmla="*/ 162 h 203"/>
                  <a:gd name="T56" fmla="*/ 37 w 140"/>
                  <a:gd name="T57" fmla="*/ 166 h 203"/>
                  <a:gd name="T58" fmla="*/ 82 w 140"/>
                  <a:gd name="T59" fmla="*/ 173 h 203"/>
                  <a:gd name="T60" fmla="*/ 103 w 140"/>
                  <a:gd name="T61" fmla="*/ 170 h 203"/>
                  <a:gd name="T62" fmla="*/ 70 w 140"/>
                  <a:gd name="T63" fmla="*/ 162 h 203"/>
                  <a:gd name="T64" fmla="*/ 48 w 140"/>
                  <a:gd name="T65" fmla="*/ 179 h 203"/>
                  <a:gd name="T66" fmla="*/ 82 w 140"/>
                  <a:gd name="T67" fmla="*/ 19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0" h="203">
                    <a:moveTo>
                      <a:pt x="56" y="203"/>
                    </a:moveTo>
                    <a:cubicBezTo>
                      <a:pt x="53" y="202"/>
                      <a:pt x="49" y="201"/>
                      <a:pt x="45" y="199"/>
                    </a:cubicBezTo>
                    <a:cubicBezTo>
                      <a:pt x="41" y="196"/>
                      <a:pt x="38" y="192"/>
                      <a:pt x="37" y="187"/>
                    </a:cubicBezTo>
                    <a:cubicBezTo>
                      <a:pt x="36" y="186"/>
                      <a:pt x="35" y="185"/>
                      <a:pt x="34" y="184"/>
                    </a:cubicBezTo>
                    <a:cubicBezTo>
                      <a:pt x="26" y="180"/>
                      <a:pt x="22" y="170"/>
                      <a:pt x="25" y="161"/>
                    </a:cubicBezTo>
                    <a:cubicBezTo>
                      <a:pt x="26" y="160"/>
                      <a:pt x="25" y="159"/>
                      <a:pt x="25" y="158"/>
                    </a:cubicBezTo>
                    <a:cubicBezTo>
                      <a:pt x="24" y="154"/>
                      <a:pt x="23" y="149"/>
                      <a:pt x="25" y="145"/>
                    </a:cubicBezTo>
                    <a:cubicBezTo>
                      <a:pt x="25" y="144"/>
                      <a:pt x="25" y="143"/>
                      <a:pt x="25" y="142"/>
                    </a:cubicBezTo>
                    <a:cubicBezTo>
                      <a:pt x="24" y="139"/>
                      <a:pt x="23" y="135"/>
                      <a:pt x="23" y="132"/>
                    </a:cubicBezTo>
                    <a:cubicBezTo>
                      <a:pt x="22" y="125"/>
                      <a:pt x="19" y="118"/>
                      <a:pt x="16" y="112"/>
                    </a:cubicBezTo>
                    <a:cubicBezTo>
                      <a:pt x="13" y="106"/>
                      <a:pt x="9" y="100"/>
                      <a:pt x="6" y="93"/>
                    </a:cubicBezTo>
                    <a:cubicBezTo>
                      <a:pt x="1" y="82"/>
                      <a:pt x="0" y="69"/>
                      <a:pt x="3" y="57"/>
                    </a:cubicBezTo>
                    <a:cubicBezTo>
                      <a:pt x="7" y="33"/>
                      <a:pt x="21" y="16"/>
                      <a:pt x="43" y="5"/>
                    </a:cubicBezTo>
                    <a:cubicBezTo>
                      <a:pt x="50" y="2"/>
                      <a:pt x="57" y="1"/>
                      <a:pt x="64" y="0"/>
                    </a:cubicBezTo>
                    <a:cubicBezTo>
                      <a:pt x="65" y="0"/>
                      <a:pt x="65" y="0"/>
                      <a:pt x="66" y="0"/>
                    </a:cubicBezTo>
                    <a:cubicBezTo>
                      <a:pt x="69" y="0"/>
                      <a:pt x="71" y="0"/>
                      <a:pt x="74" y="0"/>
                    </a:cubicBezTo>
                    <a:cubicBezTo>
                      <a:pt x="78" y="1"/>
                      <a:pt x="83" y="1"/>
                      <a:pt x="88" y="2"/>
                    </a:cubicBezTo>
                    <a:cubicBezTo>
                      <a:pt x="99" y="5"/>
                      <a:pt x="110" y="11"/>
                      <a:pt x="118" y="20"/>
                    </a:cubicBezTo>
                    <a:cubicBezTo>
                      <a:pt x="127" y="29"/>
                      <a:pt x="133" y="40"/>
                      <a:pt x="136" y="52"/>
                    </a:cubicBezTo>
                    <a:cubicBezTo>
                      <a:pt x="140" y="69"/>
                      <a:pt x="138" y="86"/>
                      <a:pt x="130" y="101"/>
                    </a:cubicBezTo>
                    <a:cubicBezTo>
                      <a:pt x="127" y="106"/>
                      <a:pt x="125" y="111"/>
                      <a:pt x="122" y="116"/>
                    </a:cubicBezTo>
                    <a:cubicBezTo>
                      <a:pt x="119" y="122"/>
                      <a:pt x="117" y="129"/>
                      <a:pt x="116" y="136"/>
                    </a:cubicBezTo>
                    <a:cubicBezTo>
                      <a:pt x="116" y="137"/>
                      <a:pt x="116" y="138"/>
                      <a:pt x="116" y="139"/>
                    </a:cubicBezTo>
                    <a:cubicBezTo>
                      <a:pt x="115" y="141"/>
                      <a:pt x="115" y="146"/>
                      <a:pt x="116" y="148"/>
                    </a:cubicBezTo>
                    <a:cubicBezTo>
                      <a:pt x="116" y="152"/>
                      <a:pt x="116" y="155"/>
                      <a:pt x="114" y="158"/>
                    </a:cubicBezTo>
                    <a:cubicBezTo>
                      <a:pt x="114" y="159"/>
                      <a:pt x="114" y="160"/>
                      <a:pt x="114" y="161"/>
                    </a:cubicBezTo>
                    <a:cubicBezTo>
                      <a:pt x="118" y="170"/>
                      <a:pt x="114" y="180"/>
                      <a:pt x="105" y="184"/>
                    </a:cubicBezTo>
                    <a:cubicBezTo>
                      <a:pt x="105" y="185"/>
                      <a:pt x="104" y="185"/>
                      <a:pt x="104" y="186"/>
                    </a:cubicBezTo>
                    <a:cubicBezTo>
                      <a:pt x="100" y="196"/>
                      <a:pt x="94" y="201"/>
                      <a:pt x="84" y="203"/>
                    </a:cubicBezTo>
                    <a:cubicBezTo>
                      <a:pt x="83" y="203"/>
                      <a:pt x="83" y="203"/>
                      <a:pt x="83" y="203"/>
                    </a:cubicBezTo>
                    <a:cubicBezTo>
                      <a:pt x="74" y="203"/>
                      <a:pt x="65" y="203"/>
                      <a:pt x="56" y="203"/>
                    </a:cubicBezTo>
                    <a:moveTo>
                      <a:pt x="70" y="140"/>
                    </a:moveTo>
                    <a:cubicBezTo>
                      <a:pt x="79" y="140"/>
                      <a:pt x="88" y="140"/>
                      <a:pt x="98" y="140"/>
                    </a:cubicBezTo>
                    <a:cubicBezTo>
                      <a:pt x="101" y="140"/>
                      <a:pt x="103" y="138"/>
                      <a:pt x="104" y="135"/>
                    </a:cubicBezTo>
                    <a:cubicBezTo>
                      <a:pt x="104" y="135"/>
                      <a:pt x="104" y="134"/>
                      <a:pt x="104" y="133"/>
                    </a:cubicBezTo>
                    <a:cubicBezTo>
                      <a:pt x="105" y="127"/>
                      <a:pt x="106" y="121"/>
                      <a:pt x="108" y="116"/>
                    </a:cubicBezTo>
                    <a:cubicBezTo>
                      <a:pt x="111" y="109"/>
                      <a:pt x="114" y="103"/>
                      <a:pt x="118" y="97"/>
                    </a:cubicBezTo>
                    <a:cubicBezTo>
                      <a:pt x="124" y="85"/>
                      <a:pt x="127" y="72"/>
                      <a:pt x="125" y="59"/>
                    </a:cubicBezTo>
                    <a:cubicBezTo>
                      <a:pt x="122" y="43"/>
                      <a:pt x="114" y="30"/>
                      <a:pt x="101" y="22"/>
                    </a:cubicBezTo>
                    <a:cubicBezTo>
                      <a:pt x="81" y="9"/>
                      <a:pt x="61" y="9"/>
                      <a:pt x="41" y="21"/>
                    </a:cubicBezTo>
                    <a:cubicBezTo>
                      <a:pt x="21" y="33"/>
                      <a:pt x="11" y="56"/>
                      <a:pt x="15" y="79"/>
                    </a:cubicBezTo>
                    <a:cubicBezTo>
                      <a:pt x="17" y="87"/>
                      <a:pt x="20" y="94"/>
                      <a:pt x="24" y="101"/>
                    </a:cubicBezTo>
                    <a:cubicBezTo>
                      <a:pt x="31" y="112"/>
                      <a:pt x="35" y="122"/>
                      <a:pt x="36" y="135"/>
                    </a:cubicBezTo>
                    <a:cubicBezTo>
                      <a:pt x="36" y="139"/>
                      <a:pt x="38" y="140"/>
                      <a:pt x="42" y="140"/>
                    </a:cubicBezTo>
                    <a:cubicBezTo>
                      <a:pt x="52" y="140"/>
                      <a:pt x="61" y="140"/>
                      <a:pt x="70" y="140"/>
                    </a:cubicBezTo>
                    <a:moveTo>
                      <a:pt x="70" y="157"/>
                    </a:moveTo>
                    <a:cubicBezTo>
                      <a:pt x="79" y="157"/>
                      <a:pt x="88" y="157"/>
                      <a:pt x="97" y="157"/>
                    </a:cubicBezTo>
                    <a:cubicBezTo>
                      <a:pt x="100" y="157"/>
                      <a:pt x="102" y="156"/>
                      <a:pt x="103" y="153"/>
                    </a:cubicBezTo>
                    <a:cubicBezTo>
                      <a:pt x="104" y="150"/>
                      <a:pt x="102" y="146"/>
                      <a:pt x="97" y="146"/>
                    </a:cubicBezTo>
                    <a:cubicBezTo>
                      <a:pt x="84" y="146"/>
                      <a:pt x="71" y="146"/>
                      <a:pt x="59" y="146"/>
                    </a:cubicBezTo>
                    <a:cubicBezTo>
                      <a:pt x="53" y="146"/>
                      <a:pt x="48" y="146"/>
                      <a:pt x="43" y="146"/>
                    </a:cubicBezTo>
                    <a:cubicBezTo>
                      <a:pt x="40" y="146"/>
                      <a:pt x="38" y="147"/>
                      <a:pt x="37" y="149"/>
                    </a:cubicBezTo>
                    <a:cubicBezTo>
                      <a:pt x="35" y="153"/>
                      <a:pt x="38" y="157"/>
                      <a:pt x="43" y="157"/>
                    </a:cubicBezTo>
                    <a:cubicBezTo>
                      <a:pt x="49" y="157"/>
                      <a:pt x="55" y="157"/>
                      <a:pt x="61" y="157"/>
                    </a:cubicBezTo>
                    <a:cubicBezTo>
                      <a:pt x="64" y="157"/>
                      <a:pt x="67" y="157"/>
                      <a:pt x="70" y="157"/>
                    </a:cubicBezTo>
                    <a:moveTo>
                      <a:pt x="70" y="162"/>
                    </a:moveTo>
                    <a:cubicBezTo>
                      <a:pt x="61" y="162"/>
                      <a:pt x="52" y="162"/>
                      <a:pt x="43" y="162"/>
                    </a:cubicBezTo>
                    <a:cubicBezTo>
                      <a:pt x="40" y="162"/>
                      <a:pt x="38" y="163"/>
                      <a:pt x="37" y="166"/>
                    </a:cubicBezTo>
                    <a:cubicBezTo>
                      <a:pt x="35" y="170"/>
                      <a:pt x="38" y="173"/>
                      <a:pt x="43" y="173"/>
                    </a:cubicBezTo>
                    <a:cubicBezTo>
                      <a:pt x="56" y="173"/>
                      <a:pt x="69" y="173"/>
                      <a:pt x="82" y="173"/>
                    </a:cubicBezTo>
                    <a:cubicBezTo>
                      <a:pt x="87" y="173"/>
                      <a:pt x="92" y="173"/>
                      <a:pt x="97" y="173"/>
                    </a:cubicBezTo>
                    <a:cubicBezTo>
                      <a:pt x="100" y="173"/>
                      <a:pt x="102" y="172"/>
                      <a:pt x="103" y="170"/>
                    </a:cubicBezTo>
                    <a:cubicBezTo>
                      <a:pt x="104" y="166"/>
                      <a:pt x="102" y="162"/>
                      <a:pt x="97" y="162"/>
                    </a:cubicBezTo>
                    <a:cubicBezTo>
                      <a:pt x="88" y="162"/>
                      <a:pt x="79" y="162"/>
                      <a:pt x="70" y="162"/>
                    </a:cubicBezTo>
                    <a:moveTo>
                      <a:pt x="92" y="179"/>
                    </a:moveTo>
                    <a:cubicBezTo>
                      <a:pt x="77" y="179"/>
                      <a:pt x="62" y="179"/>
                      <a:pt x="48" y="179"/>
                    </a:cubicBezTo>
                    <a:cubicBezTo>
                      <a:pt x="48" y="185"/>
                      <a:pt x="52" y="190"/>
                      <a:pt x="58" y="190"/>
                    </a:cubicBezTo>
                    <a:cubicBezTo>
                      <a:pt x="66" y="190"/>
                      <a:pt x="74" y="190"/>
                      <a:pt x="82" y="190"/>
                    </a:cubicBezTo>
                    <a:cubicBezTo>
                      <a:pt x="88" y="190"/>
                      <a:pt x="92" y="185"/>
                      <a:pt x="92" y="179"/>
                    </a:cubicBezTo>
                  </a:path>
                </a:pathLst>
              </a:custGeom>
              <a:solidFill>
                <a:srgbClr val="8E8E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24"/>
              <p:cNvSpPr>
                <a:spLocks noEditPoints="1"/>
              </p:cNvSpPr>
              <p:nvPr/>
            </p:nvSpPr>
            <p:spPr bwMode="auto">
              <a:xfrm>
                <a:off x="3392215" y="5775199"/>
                <a:ext cx="270459" cy="391026"/>
              </a:xfrm>
              <a:custGeom>
                <a:avLst/>
                <a:gdLst>
                  <a:gd name="T0" fmla="*/ 45 w 140"/>
                  <a:gd name="T1" fmla="*/ 199 h 203"/>
                  <a:gd name="T2" fmla="*/ 34 w 140"/>
                  <a:gd name="T3" fmla="*/ 185 h 203"/>
                  <a:gd name="T4" fmla="*/ 25 w 140"/>
                  <a:gd name="T5" fmla="*/ 159 h 203"/>
                  <a:gd name="T6" fmla="*/ 25 w 140"/>
                  <a:gd name="T7" fmla="*/ 142 h 203"/>
                  <a:gd name="T8" fmla="*/ 16 w 140"/>
                  <a:gd name="T9" fmla="*/ 112 h 203"/>
                  <a:gd name="T10" fmla="*/ 2 w 140"/>
                  <a:gd name="T11" fmla="*/ 57 h 203"/>
                  <a:gd name="T12" fmla="*/ 64 w 140"/>
                  <a:gd name="T13" fmla="*/ 1 h 203"/>
                  <a:gd name="T14" fmla="*/ 74 w 140"/>
                  <a:gd name="T15" fmla="*/ 0 h 203"/>
                  <a:gd name="T16" fmla="*/ 118 w 140"/>
                  <a:gd name="T17" fmla="*/ 20 h 203"/>
                  <a:gd name="T18" fmla="*/ 130 w 140"/>
                  <a:gd name="T19" fmla="*/ 102 h 203"/>
                  <a:gd name="T20" fmla="*/ 116 w 140"/>
                  <a:gd name="T21" fmla="*/ 137 h 203"/>
                  <a:gd name="T22" fmla="*/ 115 w 140"/>
                  <a:gd name="T23" fmla="*/ 148 h 203"/>
                  <a:gd name="T24" fmla="*/ 114 w 140"/>
                  <a:gd name="T25" fmla="*/ 161 h 203"/>
                  <a:gd name="T26" fmla="*/ 103 w 140"/>
                  <a:gd name="T27" fmla="*/ 186 h 203"/>
                  <a:gd name="T28" fmla="*/ 83 w 140"/>
                  <a:gd name="T29" fmla="*/ 203 h 203"/>
                  <a:gd name="T30" fmla="*/ 70 w 140"/>
                  <a:gd name="T31" fmla="*/ 141 h 203"/>
                  <a:gd name="T32" fmla="*/ 103 w 140"/>
                  <a:gd name="T33" fmla="*/ 136 h 203"/>
                  <a:gd name="T34" fmla="*/ 108 w 140"/>
                  <a:gd name="T35" fmla="*/ 116 h 203"/>
                  <a:gd name="T36" fmla="*/ 124 w 140"/>
                  <a:gd name="T37" fmla="*/ 60 h 203"/>
                  <a:gd name="T38" fmla="*/ 40 w 140"/>
                  <a:gd name="T39" fmla="*/ 21 h 203"/>
                  <a:gd name="T40" fmla="*/ 24 w 140"/>
                  <a:gd name="T41" fmla="*/ 102 h 203"/>
                  <a:gd name="T42" fmla="*/ 42 w 140"/>
                  <a:gd name="T43" fmla="*/ 141 h 203"/>
                  <a:gd name="T44" fmla="*/ 70 w 140"/>
                  <a:gd name="T45" fmla="*/ 157 h 203"/>
                  <a:gd name="T46" fmla="*/ 102 w 140"/>
                  <a:gd name="T47" fmla="*/ 154 h 203"/>
                  <a:gd name="T48" fmla="*/ 58 w 140"/>
                  <a:gd name="T49" fmla="*/ 146 h 203"/>
                  <a:gd name="T50" fmla="*/ 37 w 140"/>
                  <a:gd name="T51" fmla="*/ 150 h 203"/>
                  <a:gd name="T52" fmla="*/ 61 w 140"/>
                  <a:gd name="T53" fmla="*/ 157 h 203"/>
                  <a:gd name="T54" fmla="*/ 70 w 140"/>
                  <a:gd name="T55" fmla="*/ 163 h 203"/>
                  <a:gd name="T56" fmla="*/ 37 w 140"/>
                  <a:gd name="T57" fmla="*/ 166 h 203"/>
                  <a:gd name="T58" fmla="*/ 82 w 140"/>
                  <a:gd name="T59" fmla="*/ 174 h 203"/>
                  <a:gd name="T60" fmla="*/ 102 w 140"/>
                  <a:gd name="T61" fmla="*/ 171 h 203"/>
                  <a:gd name="T62" fmla="*/ 70 w 140"/>
                  <a:gd name="T63" fmla="*/ 163 h 203"/>
                  <a:gd name="T64" fmla="*/ 47 w 140"/>
                  <a:gd name="T65" fmla="*/ 180 h 203"/>
                  <a:gd name="T66" fmla="*/ 81 w 140"/>
                  <a:gd name="T67" fmla="*/ 19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0" h="203">
                    <a:moveTo>
                      <a:pt x="56" y="203"/>
                    </a:moveTo>
                    <a:cubicBezTo>
                      <a:pt x="52" y="202"/>
                      <a:pt x="48" y="201"/>
                      <a:pt x="45" y="199"/>
                    </a:cubicBezTo>
                    <a:cubicBezTo>
                      <a:pt x="41" y="196"/>
                      <a:pt x="38" y="192"/>
                      <a:pt x="36" y="188"/>
                    </a:cubicBezTo>
                    <a:cubicBezTo>
                      <a:pt x="36" y="186"/>
                      <a:pt x="35" y="185"/>
                      <a:pt x="34" y="185"/>
                    </a:cubicBezTo>
                    <a:cubicBezTo>
                      <a:pt x="25" y="181"/>
                      <a:pt x="21" y="170"/>
                      <a:pt x="25" y="162"/>
                    </a:cubicBezTo>
                    <a:cubicBezTo>
                      <a:pt x="25" y="161"/>
                      <a:pt x="25" y="159"/>
                      <a:pt x="25" y="159"/>
                    </a:cubicBezTo>
                    <a:cubicBezTo>
                      <a:pt x="23" y="154"/>
                      <a:pt x="23" y="150"/>
                      <a:pt x="25" y="146"/>
                    </a:cubicBezTo>
                    <a:cubicBezTo>
                      <a:pt x="25" y="144"/>
                      <a:pt x="25" y="143"/>
                      <a:pt x="25" y="142"/>
                    </a:cubicBezTo>
                    <a:cubicBezTo>
                      <a:pt x="24" y="139"/>
                      <a:pt x="23" y="136"/>
                      <a:pt x="23" y="133"/>
                    </a:cubicBezTo>
                    <a:cubicBezTo>
                      <a:pt x="22" y="125"/>
                      <a:pt x="19" y="119"/>
                      <a:pt x="16" y="112"/>
                    </a:cubicBezTo>
                    <a:cubicBezTo>
                      <a:pt x="12" y="106"/>
                      <a:pt x="9" y="100"/>
                      <a:pt x="6" y="94"/>
                    </a:cubicBezTo>
                    <a:cubicBezTo>
                      <a:pt x="1" y="82"/>
                      <a:pt x="0" y="70"/>
                      <a:pt x="2" y="57"/>
                    </a:cubicBezTo>
                    <a:cubicBezTo>
                      <a:pt x="7" y="33"/>
                      <a:pt x="20" y="16"/>
                      <a:pt x="43" y="6"/>
                    </a:cubicBezTo>
                    <a:cubicBezTo>
                      <a:pt x="49" y="3"/>
                      <a:pt x="57" y="1"/>
                      <a:pt x="64" y="1"/>
                    </a:cubicBezTo>
                    <a:cubicBezTo>
                      <a:pt x="64" y="1"/>
                      <a:pt x="65" y="0"/>
                      <a:pt x="66" y="0"/>
                    </a:cubicBezTo>
                    <a:cubicBezTo>
                      <a:pt x="68" y="0"/>
                      <a:pt x="71" y="0"/>
                      <a:pt x="74" y="0"/>
                    </a:cubicBezTo>
                    <a:cubicBezTo>
                      <a:pt x="78" y="1"/>
                      <a:pt x="83" y="2"/>
                      <a:pt x="87" y="3"/>
                    </a:cubicBezTo>
                    <a:cubicBezTo>
                      <a:pt x="99" y="6"/>
                      <a:pt x="109" y="12"/>
                      <a:pt x="118" y="20"/>
                    </a:cubicBezTo>
                    <a:cubicBezTo>
                      <a:pt x="127" y="29"/>
                      <a:pt x="133" y="40"/>
                      <a:pt x="136" y="52"/>
                    </a:cubicBezTo>
                    <a:cubicBezTo>
                      <a:pt x="140" y="70"/>
                      <a:pt x="138" y="86"/>
                      <a:pt x="130" y="102"/>
                    </a:cubicBezTo>
                    <a:cubicBezTo>
                      <a:pt x="127" y="107"/>
                      <a:pt x="124" y="111"/>
                      <a:pt x="122" y="116"/>
                    </a:cubicBezTo>
                    <a:cubicBezTo>
                      <a:pt x="118" y="123"/>
                      <a:pt x="117" y="130"/>
                      <a:pt x="116" y="137"/>
                    </a:cubicBezTo>
                    <a:cubicBezTo>
                      <a:pt x="116" y="138"/>
                      <a:pt x="116" y="139"/>
                      <a:pt x="116" y="140"/>
                    </a:cubicBezTo>
                    <a:cubicBezTo>
                      <a:pt x="115" y="142"/>
                      <a:pt x="115" y="147"/>
                      <a:pt x="115" y="148"/>
                    </a:cubicBezTo>
                    <a:cubicBezTo>
                      <a:pt x="116" y="152"/>
                      <a:pt x="115" y="155"/>
                      <a:pt x="114" y="159"/>
                    </a:cubicBezTo>
                    <a:cubicBezTo>
                      <a:pt x="114" y="160"/>
                      <a:pt x="114" y="161"/>
                      <a:pt x="114" y="161"/>
                    </a:cubicBezTo>
                    <a:cubicBezTo>
                      <a:pt x="118" y="171"/>
                      <a:pt x="114" y="181"/>
                      <a:pt x="105" y="185"/>
                    </a:cubicBezTo>
                    <a:cubicBezTo>
                      <a:pt x="104" y="185"/>
                      <a:pt x="104" y="186"/>
                      <a:pt x="103" y="186"/>
                    </a:cubicBezTo>
                    <a:cubicBezTo>
                      <a:pt x="100" y="196"/>
                      <a:pt x="93" y="202"/>
                      <a:pt x="83" y="203"/>
                    </a:cubicBezTo>
                    <a:cubicBezTo>
                      <a:pt x="83" y="203"/>
                      <a:pt x="83" y="203"/>
                      <a:pt x="83" y="203"/>
                    </a:cubicBezTo>
                    <a:cubicBezTo>
                      <a:pt x="74" y="203"/>
                      <a:pt x="65" y="203"/>
                      <a:pt x="56" y="203"/>
                    </a:cubicBezTo>
                    <a:moveTo>
                      <a:pt x="70" y="141"/>
                    </a:moveTo>
                    <a:cubicBezTo>
                      <a:pt x="79" y="141"/>
                      <a:pt x="88" y="141"/>
                      <a:pt x="97" y="141"/>
                    </a:cubicBezTo>
                    <a:cubicBezTo>
                      <a:pt x="101" y="141"/>
                      <a:pt x="103" y="139"/>
                      <a:pt x="103" y="136"/>
                    </a:cubicBezTo>
                    <a:cubicBezTo>
                      <a:pt x="104" y="135"/>
                      <a:pt x="104" y="134"/>
                      <a:pt x="104" y="134"/>
                    </a:cubicBezTo>
                    <a:cubicBezTo>
                      <a:pt x="104" y="128"/>
                      <a:pt x="105" y="122"/>
                      <a:pt x="108" y="116"/>
                    </a:cubicBezTo>
                    <a:cubicBezTo>
                      <a:pt x="111" y="110"/>
                      <a:pt x="114" y="103"/>
                      <a:pt x="118" y="97"/>
                    </a:cubicBezTo>
                    <a:cubicBezTo>
                      <a:pt x="124" y="85"/>
                      <a:pt x="126" y="73"/>
                      <a:pt x="124" y="60"/>
                    </a:cubicBezTo>
                    <a:cubicBezTo>
                      <a:pt x="122" y="44"/>
                      <a:pt x="114" y="31"/>
                      <a:pt x="100" y="22"/>
                    </a:cubicBezTo>
                    <a:cubicBezTo>
                      <a:pt x="81" y="10"/>
                      <a:pt x="60" y="9"/>
                      <a:pt x="40" y="21"/>
                    </a:cubicBezTo>
                    <a:cubicBezTo>
                      <a:pt x="20" y="33"/>
                      <a:pt x="11" y="56"/>
                      <a:pt x="15" y="80"/>
                    </a:cubicBezTo>
                    <a:cubicBezTo>
                      <a:pt x="16" y="88"/>
                      <a:pt x="20" y="95"/>
                      <a:pt x="24" y="102"/>
                    </a:cubicBezTo>
                    <a:cubicBezTo>
                      <a:pt x="30" y="112"/>
                      <a:pt x="34" y="123"/>
                      <a:pt x="36" y="135"/>
                    </a:cubicBezTo>
                    <a:cubicBezTo>
                      <a:pt x="36" y="139"/>
                      <a:pt x="38" y="141"/>
                      <a:pt x="42" y="141"/>
                    </a:cubicBezTo>
                    <a:cubicBezTo>
                      <a:pt x="51" y="141"/>
                      <a:pt x="60" y="141"/>
                      <a:pt x="70" y="141"/>
                    </a:cubicBezTo>
                    <a:moveTo>
                      <a:pt x="70" y="157"/>
                    </a:moveTo>
                    <a:cubicBezTo>
                      <a:pt x="79" y="157"/>
                      <a:pt x="88" y="157"/>
                      <a:pt x="97" y="157"/>
                    </a:cubicBezTo>
                    <a:cubicBezTo>
                      <a:pt x="99" y="157"/>
                      <a:pt x="101" y="156"/>
                      <a:pt x="102" y="154"/>
                    </a:cubicBezTo>
                    <a:cubicBezTo>
                      <a:pt x="104" y="150"/>
                      <a:pt x="101" y="146"/>
                      <a:pt x="97" y="146"/>
                    </a:cubicBezTo>
                    <a:cubicBezTo>
                      <a:pt x="84" y="146"/>
                      <a:pt x="71" y="146"/>
                      <a:pt x="58" y="146"/>
                    </a:cubicBezTo>
                    <a:cubicBezTo>
                      <a:pt x="53" y="146"/>
                      <a:pt x="48" y="146"/>
                      <a:pt x="42" y="146"/>
                    </a:cubicBezTo>
                    <a:cubicBezTo>
                      <a:pt x="40" y="146"/>
                      <a:pt x="38" y="147"/>
                      <a:pt x="37" y="150"/>
                    </a:cubicBezTo>
                    <a:cubicBezTo>
                      <a:pt x="35" y="153"/>
                      <a:pt x="38" y="157"/>
                      <a:pt x="42" y="157"/>
                    </a:cubicBezTo>
                    <a:cubicBezTo>
                      <a:pt x="48" y="157"/>
                      <a:pt x="55" y="157"/>
                      <a:pt x="61" y="157"/>
                    </a:cubicBezTo>
                    <a:cubicBezTo>
                      <a:pt x="64" y="157"/>
                      <a:pt x="67" y="157"/>
                      <a:pt x="70" y="157"/>
                    </a:cubicBezTo>
                    <a:moveTo>
                      <a:pt x="70" y="163"/>
                    </a:moveTo>
                    <a:cubicBezTo>
                      <a:pt x="61" y="163"/>
                      <a:pt x="51" y="163"/>
                      <a:pt x="42" y="163"/>
                    </a:cubicBezTo>
                    <a:cubicBezTo>
                      <a:pt x="40" y="163"/>
                      <a:pt x="38" y="164"/>
                      <a:pt x="37" y="166"/>
                    </a:cubicBezTo>
                    <a:cubicBezTo>
                      <a:pt x="35" y="170"/>
                      <a:pt x="38" y="174"/>
                      <a:pt x="42" y="174"/>
                    </a:cubicBezTo>
                    <a:cubicBezTo>
                      <a:pt x="56" y="174"/>
                      <a:pt x="69" y="174"/>
                      <a:pt x="82" y="174"/>
                    </a:cubicBezTo>
                    <a:cubicBezTo>
                      <a:pt x="87" y="174"/>
                      <a:pt x="92" y="174"/>
                      <a:pt x="97" y="174"/>
                    </a:cubicBezTo>
                    <a:cubicBezTo>
                      <a:pt x="100" y="174"/>
                      <a:pt x="101" y="173"/>
                      <a:pt x="102" y="171"/>
                    </a:cubicBezTo>
                    <a:cubicBezTo>
                      <a:pt x="104" y="167"/>
                      <a:pt x="101" y="163"/>
                      <a:pt x="97" y="163"/>
                    </a:cubicBezTo>
                    <a:cubicBezTo>
                      <a:pt x="88" y="163"/>
                      <a:pt x="79" y="163"/>
                      <a:pt x="70" y="163"/>
                    </a:cubicBezTo>
                    <a:moveTo>
                      <a:pt x="92" y="180"/>
                    </a:moveTo>
                    <a:cubicBezTo>
                      <a:pt x="77" y="180"/>
                      <a:pt x="62" y="180"/>
                      <a:pt x="47" y="180"/>
                    </a:cubicBezTo>
                    <a:cubicBezTo>
                      <a:pt x="48" y="186"/>
                      <a:pt x="52" y="190"/>
                      <a:pt x="58" y="191"/>
                    </a:cubicBezTo>
                    <a:cubicBezTo>
                      <a:pt x="66" y="191"/>
                      <a:pt x="74" y="191"/>
                      <a:pt x="81" y="191"/>
                    </a:cubicBezTo>
                    <a:cubicBezTo>
                      <a:pt x="87" y="190"/>
                      <a:pt x="92" y="186"/>
                      <a:pt x="92" y="18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26"/>
              <p:cNvSpPr>
                <a:spLocks/>
              </p:cNvSpPr>
              <p:nvPr/>
            </p:nvSpPr>
            <p:spPr bwMode="auto">
              <a:xfrm>
                <a:off x="5990911" y="5688847"/>
                <a:ext cx="228913" cy="246836"/>
              </a:xfrm>
              <a:custGeom>
                <a:avLst/>
                <a:gdLst>
                  <a:gd name="T0" fmla="*/ 115 w 119"/>
                  <a:gd name="T1" fmla="*/ 5 h 128"/>
                  <a:gd name="T2" fmla="*/ 117 w 119"/>
                  <a:gd name="T3" fmla="*/ 11 h 128"/>
                  <a:gd name="T4" fmla="*/ 110 w 119"/>
                  <a:gd name="T5" fmla="*/ 64 h 128"/>
                  <a:gd name="T6" fmla="*/ 28 w 119"/>
                  <a:gd name="T7" fmla="*/ 127 h 128"/>
                  <a:gd name="T8" fmla="*/ 11 w 119"/>
                  <a:gd name="T9" fmla="*/ 128 h 128"/>
                  <a:gd name="T10" fmla="*/ 1 w 119"/>
                  <a:gd name="T11" fmla="*/ 118 h 128"/>
                  <a:gd name="T12" fmla="*/ 8 w 119"/>
                  <a:gd name="T13" fmla="*/ 107 h 128"/>
                  <a:gd name="T14" fmla="*/ 14 w 119"/>
                  <a:gd name="T15" fmla="*/ 106 h 128"/>
                  <a:gd name="T16" fmla="*/ 41 w 119"/>
                  <a:gd name="T17" fmla="*/ 102 h 128"/>
                  <a:gd name="T18" fmla="*/ 81 w 119"/>
                  <a:gd name="T19" fmla="*/ 72 h 128"/>
                  <a:gd name="T20" fmla="*/ 94 w 119"/>
                  <a:gd name="T21" fmla="*/ 40 h 128"/>
                  <a:gd name="T22" fmla="*/ 96 w 119"/>
                  <a:gd name="T23" fmla="*/ 20 h 128"/>
                  <a:gd name="T24" fmla="*/ 96 w 119"/>
                  <a:gd name="T25" fmla="*/ 11 h 128"/>
                  <a:gd name="T26" fmla="*/ 102 w 119"/>
                  <a:gd name="T27" fmla="*/ 2 h 128"/>
                  <a:gd name="T28" fmla="*/ 115 w 119"/>
                  <a:gd name="T29" fmla="*/ 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8">
                    <a:moveTo>
                      <a:pt x="115" y="5"/>
                    </a:moveTo>
                    <a:cubicBezTo>
                      <a:pt x="116" y="6"/>
                      <a:pt x="117" y="8"/>
                      <a:pt x="117" y="11"/>
                    </a:cubicBezTo>
                    <a:cubicBezTo>
                      <a:pt x="119" y="30"/>
                      <a:pt x="117" y="48"/>
                      <a:pt x="110" y="64"/>
                    </a:cubicBezTo>
                    <a:cubicBezTo>
                      <a:pt x="94" y="100"/>
                      <a:pt x="66" y="121"/>
                      <a:pt x="28" y="127"/>
                    </a:cubicBezTo>
                    <a:cubicBezTo>
                      <a:pt x="22" y="128"/>
                      <a:pt x="16" y="128"/>
                      <a:pt x="11" y="128"/>
                    </a:cubicBezTo>
                    <a:cubicBezTo>
                      <a:pt x="5" y="128"/>
                      <a:pt x="1" y="124"/>
                      <a:pt x="1" y="118"/>
                    </a:cubicBezTo>
                    <a:cubicBezTo>
                      <a:pt x="0" y="113"/>
                      <a:pt x="3" y="108"/>
                      <a:pt x="8" y="107"/>
                    </a:cubicBezTo>
                    <a:cubicBezTo>
                      <a:pt x="10" y="106"/>
                      <a:pt x="12" y="106"/>
                      <a:pt x="14" y="106"/>
                    </a:cubicBezTo>
                    <a:cubicBezTo>
                      <a:pt x="23" y="106"/>
                      <a:pt x="32" y="105"/>
                      <a:pt x="41" y="102"/>
                    </a:cubicBezTo>
                    <a:cubicBezTo>
                      <a:pt x="57" y="96"/>
                      <a:pt x="71" y="86"/>
                      <a:pt x="81" y="72"/>
                    </a:cubicBezTo>
                    <a:cubicBezTo>
                      <a:pt x="87" y="62"/>
                      <a:pt x="92" y="52"/>
                      <a:pt x="94" y="40"/>
                    </a:cubicBezTo>
                    <a:cubicBezTo>
                      <a:pt x="96" y="34"/>
                      <a:pt x="96" y="27"/>
                      <a:pt x="96" y="20"/>
                    </a:cubicBezTo>
                    <a:cubicBezTo>
                      <a:pt x="96" y="17"/>
                      <a:pt x="95" y="14"/>
                      <a:pt x="96" y="11"/>
                    </a:cubicBezTo>
                    <a:cubicBezTo>
                      <a:pt x="96" y="7"/>
                      <a:pt x="98" y="4"/>
                      <a:pt x="102" y="2"/>
                    </a:cubicBezTo>
                    <a:cubicBezTo>
                      <a:pt x="106" y="0"/>
                      <a:pt x="111" y="1"/>
                      <a:pt x="11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27"/>
              <p:cNvSpPr>
                <a:spLocks/>
              </p:cNvSpPr>
              <p:nvPr/>
            </p:nvSpPr>
            <p:spPr bwMode="auto">
              <a:xfrm>
                <a:off x="5985208" y="5692921"/>
                <a:ext cx="153967" cy="167001"/>
              </a:xfrm>
              <a:custGeom>
                <a:avLst/>
                <a:gdLst>
                  <a:gd name="T0" fmla="*/ 62 w 80"/>
                  <a:gd name="T1" fmla="*/ 68 h 87"/>
                  <a:gd name="T2" fmla="*/ 18 w 80"/>
                  <a:gd name="T3" fmla="*/ 86 h 87"/>
                  <a:gd name="T4" fmla="*/ 7 w 80"/>
                  <a:gd name="T5" fmla="*/ 85 h 87"/>
                  <a:gd name="T6" fmla="*/ 1 w 80"/>
                  <a:gd name="T7" fmla="*/ 73 h 87"/>
                  <a:gd name="T8" fmla="*/ 11 w 80"/>
                  <a:gd name="T9" fmla="*/ 63 h 87"/>
                  <a:gd name="T10" fmla="*/ 20 w 80"/>
                  <a:gd name="T11" fmla="*/ 62 h 87"/>
                  <a:gd name="T12" fmla="*/ 56 w 80"/>
                  <a:gd name="T13" fmla="*/ 22 h 87"/>
                  <a:gd name="T14" fmla="*/ 56 w 80"/>
                  <a:gd name="T15" fmla="*/ 12 h 87"/>
                  <a:gd name="T16" fmla="*/ 67 w 80"/>
                  <a:gd name="T17" fmla="*/ 1 h 87"/>
                  <a:gd name="T18" fmla="*/ 79 w 80"/>
                  <a:gd name="T19" fmla="*/ 10 h 87"/>
                  <a:gd name="T20" fmla="*/ 80 w 80"/>
                  <a:gd name="T21" fmla="*/ 22 h 87"/>
                  <a:gd name="T22" fmla="*/ 72 w 80"/>
                  <a:gd name="T23" fmla="*/ 55 h 87"/>
                  <a:gd name="T24" fmla="*/ 62 w 80"/>
                  <a:gd name="T25" fmla="*/ 6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87">
                    <a:moveTo>
                      <a:pt x="62" y="68"/>
                    </a:moveTo>
                    <a:cubicBezTo>
                      <a:pt x="50" y="80"/>
                      <a:pt x="35" y="86"/>
                      <a:pt x="18" y="86"/>
                    </a:cubicBezTo>
                    <a:cubicBezTo>
                      <a:pt x="14" y="87"/>
                      <a:pt x="11" y="87"/>
                      <a:pt x="7" y="85"/>
                    </a:cubicBezTo>
                    <a:cubicBezTo>
                      <a:pt x="3" y="83"/>
                      <a:pt x="0" y="78"/>
                      <a:pt x="1" y="73"/>
                    </a:cubicBezTo>
                    <a:cubicBezTo>
                      <a:pt x="2" y="68"/>
                      <a:pt x="6" y="63"/>
                      <a:pt x="11" y="63"/>
                    </a:cubicBezTo>
                    <a:cubicBezTo>
                      <a:pt x="14" y="63"/>
                      <a:pt x="17" y="63"/>
                      <a:pt x="20" y="62"/>
                    </a:cubicBezTo>
                    <a:cubicBezTo>
                      <a:pt x="41" y="61"/>
                      <a:pt x="56" y="44"/>
                      <a:pt x="56" y="22"/>
                    </a:cubicBezTo>
                    <a:cubicBezTo>
                      <a:pt x="56" y="19"/>
                      <a:pt x="56" y="15"/>
                      <a:pt x="56" y="12"/>
                    </a:cubicBezTo>
                    <a:cubicBezTo>
                      <a:pt x="56" y="6"/>
                      <a:pt x="61" y="1"/>
                      <a:pt x="67" y="1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0" y="14"/>
                      <a:pt x="80" y="18"/>
                      <a:pt x="80" y="22"/>
                    </a:cubicBezTo>
                    <a:cubicBezTo>
                      <a:pt x="80" y="33"/>
                      <a:pt x="78" y="45"/>
                      <a:pt x="72" y="55"/>
                    </a:cubicBezTo>
                    <a:cubicBezTo>
                      <a:pt x="69" y="59"/>
                      <a:pt x="66" y="64"/>
                      <a:pt x="62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5977062" y="5692921"/>
                <a:ext cx="80650" cy="82279"/>
              </a:xfrm>
              <a:custGeom>
                <a:avLst/>
                <a:gdLst>
                  <a:gd name="T0" fmla="*/ 34 w 42"/>
                  <a:gd name="T1" fmla="*/ 7 h 43"/>
                  <a:gd name="T2" fmla="*/ 35 w 42"/>
                  <a:gd name="T3" fmla="*/ 34 h 43"/>
                  <a:gd name="T4" fmla="*/ 8 w 42"/>
                  <a:gd name="T5" fmla="*/ 35 h 43"/>
                  <a:gd name="T6" fmla="*/ 7 w 42"/>
                  <a:gd name="T7" fmla="*/ 8 h 43"/>
                  <a:gd name="T8" fmla="*/ 34 w 42"/>
                  <a:gd name="T9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34" y="7"/>
                    </a:moveTo>
                    <a:cubicBezTo>
                      <a:pt x="42" y="15"/>
                      <a:pt x="42" y="27"/>
                      <a:pt x="35" y="34"/>
                    </a:cubicBezTo>
                    <a:cubicBezTo>
                      <a:pt x="28" y="42"/>
                      <a:pt x="16" y="43"/>
                      <a:pt x="8" y="35"/>
                    </a:cubicBezTo>
                    <a:cubicBezTo>
                      <a:pt x="0" y="28"/>
                      <a:pt x="0" y="16"/>
                      <a:pt x="7" y="8"/>
                    </a:cubicBezTo>
                    <a:cubicBezTo>
                      <a:pt x="14" y="1"/>
                      <a:pt x="26" y="0"/>
                      <a:pt x="3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29"/>
              <p:cNvSpPr>
                <a:spLocks/>
              </p:cNvSpPr>
              <p:nvPr/>
            </p:nvSpPr>
            <p:spPr bwMode="auto">
              <a:xfrm>
                <a:off x="7601450" y="1614026"/>
                <a:ext cx="286753" cy="190626"/>
              </a:xfrm>
              <a:custGeom>
                <a:avLst/>
                <a:gdLst>
                  <a:gd name="T0" fmla="*/ 1 w 149"/>
                  <a:gd name="T1" fmla="*/ 92 h 99"/>
                  <a:gd name="T2" fmla="*/ 1 w 149"/>
                  <a:gd name="T3" fmla="*/ 85 h 99"/>
                  <a:gd name="T4" fmla="*/ 27 w 149"/>
                  <a:gd name="T5" fmla="*/ 38 h 99"/>
                  <a:gd name="T6" fmla="*/ 125 w 149"/>
                  <a:gd name="T7" fmla="*/ 8 h 99"/>
                  <a:gd name="T8" fmla="*/ 142 w 149"/>
                  <a:gd name="T9" fmla="*/ 13 h 99"/>
                  <a:gd name="T10" fmla="*/ 148 w 149"/>
                  <a:gd name="T11" fmla="*/ 26 h 99"/>
                  <a:gd name="T12" fmla="*/ 136 w 149"/>
                  <a:gd name="T13" fmla="*/ 34 h 99"/>
                  <a:gd name="T14" fmla="*/ 131 w 149"/>
                  <a:gd name="T15" fmla="*/ 32 h 99"/>
                  <a:gd name="T16" fmla="*/ 104 w 149"/>
                  <a:gd name="T17" fmla="*/ 27 h 99"/>
                  <a:gd name="T18" fmla="*/ 56 w 149"/>
                  <a:gd name="T19" fmla="*/ 41 h 99"/>
                  <a:gd name="T20" fmla="*/ 32 w 149"/>
                  <a:gd name="T21" fmla="*/ 66 h 99"/>
                  <a:gd name="T22" fmla="*/ 24 w 149"/>
                  <a:gd name="T23" fmla="*/ 84 h 99"/>
                  <a:gd name="T24" fmla="*/ 21 w 149"/>
                  <a:gd name="T25" fmla="*/ 92 h 99"/>
                  <a:gd name="T26" fmla="*/ 11 w 149"/>
                  <a:gd name="T27" fmla="*/ 99 h 99"/>
                  <a:gd name="T28" fmla="*/ 1 w 149"/>
                  <a:gd name="T29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9" h="99">
                    <a:moveTo>
                      <a:pt x="1" y="92"/>
                    </a:moveTo>
                    <a:cubicBezTo>
                      <a:pt x="0" y="90"/>
                      <a:pt x="0" y="87"/>
                      <a:pt x="1" y="85"/>
                    </a:cubicBezTo>
                    <a:cubicBezTo>
                      <a:pt x="6" y="67"/>
                      <a:pt x="14" y="51"/>
                      <a:pt x="27" y="38"/>
                    </a:cubicBezTo>
                    <a:cubicBezTo>
                      <a:pt x="54" y="10"/>
                      <a:pt x="87" y="0"/>
                      <a:pt x="125" y="8"/>
                    </a:cubicBezTo>
                    <a:cubicBezTo>
                      <a:pt x="131" y="9"/>
                      <a:pt x="136" y="11"/>
                      <a:pt x="142" y="13"/>
                    </a:cubicBezTo>
                    <a:cubicBezTo>
                      <a:pt x="147" y="15"/>
                      <a:pt x="149" y="20"/>
                      <a:pt x="148" y="26"/>
                    </a:cubicBezTo>
                    <a:cubicBezTo>
                      <a:pt x="146" y="31"/>
                      <a:pt x="141" y="34"/>
                      <a:pt x="136" y="34"/>
                    </a:cubicBezTo>
                    <a:cubicBezTo>
                      <a:pt x="134" y="33"/>
                      <a:pt x="133" y="33"/>
                      <a:pt x="131" y="32"/>
                    </a:cubicBezTo>
                    <a:cubicBezTo>
                      <a:pt x="122" y="29"/>
                      <a:pt x="113" y="27"/>
                      <a:pt x="104" y="27"/>
                    </a:cubicBezTo>
                    <a:cubicBezTo>
                      <a:pt x="86" y="27"/>
                      <a:pt x="71" y="31"/>
                      <a:pt x="56" y="41"/>
                    </a:cubicBezTo>
                    <a:cubicBezTo>
                      <a:pt x="47" y="48"/>
                      <a:pt x="39" y="56"/>
                      <a:pt x="32" y="66"/>
                    </a:cubicBezTo>
                    <a:cubicBezTo>
                      <a:pt x="29" y="71"/>
                      <a:pt x="26" y="78"/>
                      <a:pt x="24" y="84"/>
                    </a:cubicBezTo>
                    <a:cubicBezTo>
                      <a:pt x="23" y="87"/>
                      <a:pt x="22" y="90"/>
                      <a:pt x="21" y="92"/>
                    </a:cubicBezTo>
                    <a:cubicBezTo>
                      <a:pt x="19" y="96"/>
                      <a:pt x="16" y="98"/>
                      <a:pt x="11" y="99"/>
                    </a:cubicBezTo>
                    <a:cubicBezTo>
                      <a:pt x="7" y="99"/>
                      <a:pt x="3" y="96"/>
                      <a:pt x="1" y="92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Freeform 30"/>
              <p:cNvSpPr>
                <a:spLocks/>
              </p:cNvSpPr>
              <p:nvPr/>
            </p:nvSpPr>
            <p:spPr bwMode="auto">
              <a:xfrm>
                <a:off x="7674768" y="1697119"/>
                <a:ext cx="190626" cy="134415"/>
              </a:xfrm>
              <a:custGeom>
                <a:avLst/>
                <a:gdLst>
                  <a:gd name="T0" fmla="*/ 38 w 99"/>
                  <a:gd name="T1" fmla="*/ 7 h 70"/>
                  <a:gd name="T2" fmla="*/ 86 w 99"/>
                  <a:gd name="T3" fmla="*/ 6 h 70"/>
                  <a:gd name="T4" fmla="*/ 95 w 99"/>
                  <a:gd name="T5" fmla="*/ 10 h 70"/>
                  <a:gd name="T6" fmla="*/ 97 w 99"/>
                  <a:gd name="T7" fmla="*/ 24 h 70"/>
                  <a:gd name="T8" fmla="*/ 84 w 99"/>
                  <a:gd name="T9" fmla="*/ 30 h 70"/>
                  <a:gd name="T10" fmla="*/ 76 w 99"/>
                  <a:gd name="T11" fmla="*/ 28 h 70"/>
                  <a:gd name="T12" fmla="*/ 27 w 99"/>
                  <a:gd name="T13" fmla="*/ 52 h 70"/>
                  <a:gd name="T14" fmla="*/ 24 w 99"/>
                  <a:gd name="T15" fmla="*/ 62 h 70"/>
                  <a:gd name="T16" fmla="*/ 10 w 99"/>
                  <a:gd name="T17" fmla="*/ 68 h 70"/>
                  <a:gd name="T18" fmla="*/ 1 w 99"/>
                  <a:gd name="T19" fmla="*/ 56 h 70"/>
                  <a:gd name="T20" fmla="*/ 5 w 99"/>
                  <a:gd name="T21" fmla="*/ 44 h 70"/>
                  <a:gd name="T22" fmla="*/ 24 w 99"/>
                  <a:gd name="T23" fmla="*/ 16 h 70"/>
                  <a:gd name="T24" fmla="*/ 37 w 99"/>
                  <a:gd name="T25" fmla="*/ 7 h 70"/>
                  <a:gd name="T26" fmla="*/ 38 w 99"/>
                  <a:gd name="T27" fmla="*/ 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70">
                    <a:moveTo>
                      <a:pt x="38" y="7"/>
                    </a:moveTo>
                    <a:cubicBezTo>
                      <a:pt x="53" y="0"/>
                      <a:pt x="69" y="0"/>
                      <a:pt x="86" y="6"/>
                    </a:cubicBezTo>
                    <a:cubicBezTo>
                      <a:pt x="89" y="7"/>
                      <a:pt x="93" y="8"/>
                      <a:pt x="95" y="10"/>
                    </a:cubicBezTo>
                    <a:cubicBezTo>
                      <a:pt x="99" y="14"/>
                      <a:pt x="99" y="20"/>
                      <a:pt x="97" y="24"/>
                    </a:cubicBezTo>
                    <a:cubicBezTo>
                      <a:pt x="94" y="29"/>
                      <a:pt x="89" y="31"/>
                      <a:pt x="84" y="30"/>
                    </a:cubicBezTo>
                    <a:cubicBezTo>
                      <a:pt x="81" y="29"/>
                      <a:pt x="78" y="28"/>
                      <a:pt x="76" y="28"/>
                    </a:cubicBezTo>
                    <a:cubicBezTo>
                      <a:pt x="55" y="21"/>
                      <a:pt x="34" y="32"/>
                      <a:pt x="27" y="52"/>
                    </a:cubicBezTo>
                    <a:cubicBezTo>
                      <a:pt x="26" y="56"/>
                      <a:pt x="25" y="59"/>
                      <a:pt x="24" y="62"/>
                    </a:cubicBezTo>
                    <a:cubicBezTo>
                      <a:pt x="22" y="67"/>
                      <a:pt x="16" y="70"/>
                      <a:pt x="10" y="68"/>
                    </a:cubicBezTo>
                    <a:cubicBezTo>
                      <a:pt x="4" y="67"/>
                      <a:pt x="0" y="61"/>
                      <a:pt x="1" y="56"/>
                    </a:cubicBezTo>
                    <a:cubicBezTo>
                      <a:pt x="2" y="52"/>
                      <a:pt x="3" y="48"/>
                      <a:pt x="5" y="44"/>
                    </a:cubicBezTo>
                    <a:cubicBezTo>
                      <a:pt x="9" y="33"/>
                      <a:pt x="15" y="24"/>
                      <a:pt x="24" y="16"/>
                    </a:cubicBezTo>
                    <a:cubicBezTo>
                      <a:pt x="28" y="13"/>
                      <a:pt x="33" y="10"/>
                      <a:pt x="37" y="7"/>
                    </a:cubicBezTo>
                    <a:lnTo>
                      <a:pt x="38" y="7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/>
              </p:cNvSpPr>
              <p:nvPr/>
            </p:nvSpPr>
            <p:spPr bwMode="auto">
              <a:xfrm>
                <a:off x="7755417" y="1783471"/>
                <a:ext cx="83093" cy="83093"/>
              </a:xfrm>
              <a:custGeom>
                <a:avLst/>
                <a:gdLst>
                  <a:gd name="T0" fmla="*/ 4 w 43"/>
                  <a:gd name="T1" fmla="*/ 30 h 43"/>
                  <a:gd name="T2" fmla="*/ 13 w 43"/>
                  <a:gd name="T3" fmla="*/ 5 h 43"/>
                  <a:gd name="T4" fmla="*/ 39 w 43"/>
                  <a:gd name="T5" fmla="*/ 13 h 43"/>
                  <a:gd name="T6" fmla="*/ 30 w 43"/>
                  <a:gd name="T7" fmla="*/ 39 h 43"/>
                  <a:gd name="T8" fmla="*/ 4 w 43"/>
                  <a:gd name="T9" fmla="*/ 3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4" y="30"/>
                    </a:moveTo>
                    <a:cubicBezTo>
                      <a:pt x="0" y="21"/>
                      <a:pt x="4" y="9"/>
                      <a:pt x="13" y="5"/>
                    </a:cubicBezTo>
                    <a:cubicBezTo>
                      <a:pt x="22" y="0"/>
                      <a:pt x="34" y="4"/>
                      <a:pt x="39" y="13"/>
                    </a:cubicBezTo>
                    <a:cubicBezTo>
                      <a:pt x="43" y="22"/>
                      <a:pt x="39" y="34"/>
                      <a:pt x="30" y="39"/>
                    </a:cubicBezTo>
                    <a:cubicBezTo>
                      <a:pt x="21" y="43"/>
                      <a:pt x="9" y="40"/>
                      <a:pt x="4" y="3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32"/>
              <p:cNvSpPr>
                <a:spLocks/>
              </p:cNvSpPr>
              <p:nvPr/>
            </p:nvSpPr>
            <p:spPr bwMode="auto">
              <a:xfrm>
                <a:off x="4321717" y="5978044"/>
                <a:ext cx="281864" cy="175147"/>
              </a:xfrm>
              <a:custGeom>
                <a:avLst/>
                <a:gdLst>
                  <a:gd name="T0" fmla="*/ 108 w 146"/>
                  <a:gd name="T1" fmla="*/ 0 h 91"/>
                  <a:gd name="T2" fmla="*/ 109 w 146"/>
                  <a:gd name="T3" fmla="*/ 1 h 91"/>
                  <a:gd name="T4" fmla="*/ 145 w 146"/>
                  <a:gd name="T5" fmla="*/ 28 h 91"/>
                  <a:gd name="T6" fmla="*/ 146 w 146"/>
                  <a:gd name="T7" fmla="*/ 29 h 91"/>
                  <a:gd name="T8" fmla="*/ 107 w 146"/>
                  <a:gd name="T9" fmla="*/ 58 h 91"/>
                  <a:gd name="T10" fmla="*/ 107 w 146"/>
                  <a:gd name="T11" fmla="*/ 39 h 91"/>
                  <a:gd name="T12" fmla="*/ 106 w 146"/>
                  <a:gd name="T13" fmla="*/ 39 h 91"/>
                  <a:gd name="T14" fmla="*/ 49 w 146"/>
                  <a:gd name="T15" fmla="*/ 39 h 91"/>
                  <a:gd name="T16" fmla="*/ 20 w 146"/>
                  <a:gd name="T17" fmla="*/ 70 h 91"/>
                  <a:gd name="T18" fmla="*/ 21 w 146"/>
                  <a:gd name="T19" fmla="*/ 77 h 91"/>
                  <a:gd name="T20" fmla="*/ 21 w 146"/>
                  <a:gd name="T21" fmla="*/ 79 h 91"/>
                  <a:gd name="T22" fmla="*/ 6 w 146"/>
                  <a:gd name="T23" fmla="*/ 91 h 91"/>
                  <a:gd name="T24" fmla="*/ 2 w 146"/>
                  <a:gd name="T25" fmla="*/ 82 h 91"/>
                  <a:gd name="T26" fmla="*/ 1 w 146"/>
                  <a:gd name="T27" fmla="*/ 73 h 91"/>
                  <a:gd name="T28" fmla="*/ 0 w 146"/>
                  <a:gd name="T29" fmla="*/ 71 h 91"/>
                  <a:gd name="T30" fmla="*/ 0 w 146"/>
                  <a:gd name="T31" fmla="*/ 65 h 91"/>
                  <a:gd name="T32" fmla="*/ 1 w 146"/>
                  <a:gd name="T33" fmla="*/ 60 h 91"/>
                  <a:gd name="T34" fmla="*/ 18 w 146"/>
                  <a:gd name="T35" fmla="*/ 30 h 91"/>
                  <a:gd name="T36" fmla="*/ 50 w 146"/>
                  <a:gd name="T37" fmla="*/ 19 h 91"/>
                  <a:gd name="T38" fmla="*/ 105 w 146"/>
                  <a:gd name="T39" fmla="*/ 19 h 91"/>
                  <a:gd name="T40" fmla="*/ 107 w 146"/>
                  <a:gd name="T41" fmla="*/ 19 h 91"/>
                  <a:gd name="T42" fmla="*/ 107 w 146"/>
                  <a:gd name="T43" fmla="*/ 0 h 91"/>
                  <a:gd name="T44" fmla="*/ 108 w 146"/>
                  <a:gd name="T4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91">
                    <a:moveTo>
                      <a:pt x="108" y="0"/>
                    </a:moveTo>
                    <a:cubicBezTo>
                      <a:pt x="108" y="0"/>
                      <a:pt x="108" y="1"/>
                      <a:pt x="109" y="1"/>
                    </a:cubicBezTo>
                    <a:cubicBezTo>
                      <a:pt x="121" y="10"/>
                      <a:pt x="133" y="19"/>
                      <a:pt x="145" y="28"/>
                    </a:cubicBezTo>
                    <a:cubicBezTo>
                      <a:pt x="145" y="28"/>
                      <a:pt x="145" y="28"/>
                      <a:pt x="146" y="29"/>
                    </a:cubicBezTo>
                    <a:cubicBezTo>
                      <a:pt x="133" y="39"/>
                      <a:pt x="120" y="48"/>
                      <a:pt x="107" y="58"/>
                    </a:cubicBezTo>
                    <a:cubicBezTo>
                      <a:pt x="107" y="52"/>
                      <a:pt x="107" y="45"/>
                      <a:pt x="107" y="39"/>
                    </a:cubicBezTo>
                    <a:cubicBezTo>
                      <a:pt x="107" y="39"/>
                      <a:pt x="106" y="39"/>
                      <a:pt x="106" y="39"/>
                    </a:cubicBezTo>
                    <a:cubicBezTo>
                      <a:pt x="87" y="39"/>
                      <a:pt x="68" y="39"/>
                      <a:pt x="49" y="39"/>
                    </a:cubicBezTo>
                    <a:cubicBezTo>
                      <a:pt x="32" y="39"/>
                      <a:pt x="19" y="53"/>
                      <a:pt x="20" y="70"/>
                    </a:cubicBezTo>
                    <a:cubicBezTo>
                      <a:pt x="20" y="72"/>
                      <a:pt x="21" y="75"/>
                      <a:pt x="21" y="77"/>
                    </a:cubicBezTo>
                    <a:cubicBezTo>
                      <a:pt x="21" y="78"/>
                      <a:pt x="21" y="79"/>
                      <a:pt x="21" y="79"/>
                    </a:cubicBezTo>
                    <a:cubicBezTo>
                      <a:pt x="16" y="83"/>
                      <a:pt x="11" y="87"/>
                      <a:pt x="6" y="91"/>
                    </a:cubicBezTo>
                    <a:cubicBezTo>
                      <a:pt x="5" y="88"/>
                      <a:pt x="3" y="85"/>
                      <a:pt x="2" y="82"/>
                    </a:cubicBezTo>
                    <a:cubicBezTo>
                      <a:pt x="2" y="79"/>
                      <a:pt x="1" y="76"/>
                      <a:pt x="1" y="7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69"/>
                      <a:pt x="0" y="67"/>
                      <a:pt x="0" y="65"/>
                    </a:cubicBezTo>
                    <a:cubicBezTo>
                      <a:pt x="0" y="63"/>
                      <a:pt x="1" y="62"/>
                      <a:pt x="1" y="60"/>
                    </a:cubicBezTo>
                    <a:cubicBezTo>
                      <a:pt x="3" y="48"/>
                      <a:pt x="9" y="38"/>
                      <a:pt x="18" y="30"/>
                    </a:cubicBezTo>
                    <a:cubicBezTo>
                      <a:pt x="28" y="23"/>
                      <a:pt x="38" y="19"/>
                      <a:pt x="50" y="19"/>
                    </a:cubicBezTo>
                    <a:cubicBezTo>
                      <a:pt x="68" y="19"/>
                      <a:pt x="87" y="19"/>
                      <a:pt x="105" y="19"/>
                    </a:cubicBezTo>
                    <a:cubicBezTo>
                      <a:pt x="106" y="19"/>
                      <a:pt x="107" y="19"/>
                      <a:pt x="107" y="19"/>
                    </a:cubicBezTo>
                    <a:cubicBezTo>
                      <a:pt x="107" y="13"/>
                      <a:pt x="107" y="6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33"/>
              <p:cNvSpPr>
                <a:spLocks/>
              </p:cNvSpPr>
              <p:nvPr/>
            </p:nvSpPr>
            <p:spPr bwMode="auto">
              <a:xfrm>
                <a:off x="4341268" y="6064395"/>
                <a:ext cx="281050" cy="175147"/>
              </a:xfrm>
              <a:custGeom>
                <a:avLst/>
                <a:gdLst>
                  <a:gd name="T0" fmla="*/ 39 w 146"/>
                  <a:gd name="T1" fmla="*/ 91 h 91"/>
                  <a:gd name="T2" fmla="*/ 38 w 146"/>
                  <a:gd name="T3" fmla="*/ 90 h 91"/>
                  <a:gd name="T4" fmla="*/ 1 w 146"/>
                  <a:gd name="T5" fmla="*/ 63 h 91"/>
                  <a:gd name="T6" fmla="*/ 0 w 146"/>
                  <a:gd name="T7" fmla="*/ 62 h 91"/>
                  <a:gd name="T8" fmla="*/ 39 w 146"/>
                  <a:gd name="T9" fmla="*/ 33 h 91"/>
                  <a:gd name="T10" fmla="*/ 39 w 146"/>
                  <a:gd name="T11" fmla="*/ 52 h 91"/>
                  <a:gd name="T12" fmla="*/ 40 w 146"/>
                  <a:gd name="T13" fmla="*/ 52 h 91"/>
                  <a:gd name="T14" fmla="*/ 97 w 146"/>
                  <a:gd name="T15" fmla="*/ 52 h 91"/>
                  <a:gd name="T16" fmla="*/ 126 w 146"/>
                  <a:gd name="T17" fmla="*/ 21 h 91"/>
                  <a:gd name="T18" fmla="*/ 125 w 146"/>
                  <a:gd name="T19" fmla="*/ 13 h 91"/>
                  <a:gd name="T20" fmla="*/ 125 w 146"/>
                  <a:gd name="T21" fmla="*/ 12 h 91"/>
                  <a:gd name="T22" fmla="*/ 140 w 146"/>
                  <a:gd name="T23" fmla="*/ 0 h 91"/>
                  <a:gd name="T24" fmla="*/ 144 w 146"/>
                  <a:gd name="T25" fmla="*/ 9 h 91"/>
                  <a:gd name="T26" fmla="*/ 146 w 146"/>
                  <a:gd name="T27" fmla="*/ 18 h 91"/>
                  <a:gd name="T28" fmla="*/ 146 w 146"/>
                  <a:gd name="T29" fmla="*/ 19 h 91"/>
                  <a:gd name="T30" fmla="*/ 146 w 146"/>
                  <a:gd name="T31" fmla="*/ 26 h 91"/>
                  <a:gd name="T32" fmla="*/ 145 w 146"/>
                  <a:gd name="T33" fmla="*/ 30 h 91"/>
                  <a:gd name="T34" fmla="*/ 128 w 146"/>
                  <a:gd name="T35" fmla="*/ 61 h 91"/>
                  <a:gd name="T36" fmla="*/ 96 w 146"/>
                  <a:gd name="T37" fmla="*/ 71 h 91"/>
                  <a:gd name="T38" fmla="*/ 41 w 146"/>
                  <a:gd name="T39" fmla="*/ 71 h 91"/>
                  <a:gd name="T40" fmla="*/ 39 w 146"/>
                  <a:gd name="T41" fmla="*/ 71 h 91"/>
                  <a:gd name="T42" fmla="*/ 39 w 146"/>
                  <a:gd name="T43" fmla="*/ 91 h 91"/>
                  <a:gd name="T44" fmla="*/ 39 w 146"/>
                  <a:gd name="T4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91">
                    <a:moveTo>
                      <a:pt x="39" y="91"/>
                    </a:moveTo>
                    <a:cubicBezTo>
                      <a:pt x="38" y="91"/>
                      <a:pt x="38" y="90"/>
                      <a:pt x="38" y="90"/>
                    </a:cubicBezTo>
                    <a:cubicBezTo>
                      <a:pt x="26" y="81"/>
                      <a:pt x="13" y="72"/>
                      <a:pt x="1" y="63"/>
                    </a:cubicBezTo>
                    <a:cubicBezTo>
                      <a:pt x="1" y="63"/>
                      <a:pt x="1" y="62"/>
                      <a:pt x="0" y="62"/>
                    </a:cubicBezTo>
                    <a:cubicBezTo>
                      <a:pt x="13" y="52"/>
                      <a:pt x="26" y="42"/>
                      <a:pt x="39" y="33"/>
                    </a:cubicBezTo>
                    <a:cubicBezTo>
                      <a:pt x="39" y="39"/>
                      <a:pt x="39" y="45"/>
                      <a:pt x="39" y="52"/>
                    </a:cubicBezTo>
                    <a:cubicBezTo>
                      <a:pt x="39" y="52"/>
                      <a:pt x="40" y="52"/>
                      <a:pt x="40" y="52"/>
                    </a:cubicBezTo>
                    <a:cubicBezTo>
                      <a:pt x="59" y="52"/>
                      <a:pt x="78" y="52"/>
                      <a:pt x="97" y="52"/>
                    </a:cubicBezTo>
                    <a:cubicBezTo>
                      <a:pt x="114" y="52"/>
                      <a:pt x="127" y="38"/>
                      <a:pt x="126" y="21"/>
                    </a:cubicBezTo>
                    <a:cubicBezTo>
                      <a:pt x="126" y="19"/>
                      <a:pt x="125" y="16"/>
                      <a:pt x="125" y="13"/>
                    </a:cubicBezTo>
                    <a:cubicBezTo>
                      <a:pt x="125" y="13"/>
                      <a:pt x="125" y="12"/>
                      <a:pt x="125" y="12"/>
                    </a:cubicBezTo>
                    <a:cubicBezTo>
                      <a:pt x="130" y="8"/>
                      <a:pt x="135" y="4"/>
                      <a:pt x="140" y="0"/>
                    </a:cubicBezTo>
                    <a:cubicBezTo>
                      <a:pt x="142" y="3"/>
                      <a:pt x="143" y="6"/>
                      <a:pt x="144" y="9"/>
                    </a:cubicBezTo>
                    <a:cubicBezTo>
                      <a:pt x="145" y="12"/>
                      <a:pt x="145" y="15"/>
                      <a:pt x="146" y="18"/>
                    </a:cubicBezTo>
                    <a:cubicBezTo>
                      <a:pt x="146" y="19"/>
                      <a:pt x="146" y="19"/>
                      <a:pt x="146" y="19"/>
                    </a:cubicBezTo>
                    <a:cubicBezTo>
                      <a:pt x="146" y="21"/>
                      <a:pt x="146" y="24"/>
                      <a:pt x="146" y="26"/>
                    </a:cubicBezTo>
                    <a:cubicBezTo>
                      <a:pt x="146" y="27"/>
                      <a:pt x="145" y="29"/>
                      <a:pt x="145" y="30"/>
                    </a:cubicBezTo>
                    <a:cubicBezTo>
                      <a:pt x="143" y="43"/>
                      <a:pt x="137" y="53"/>
                      <a:pt x="128" y="61"/>
                    </a:cubicBezTo>
                    <a:cubicBezTo>
                      <a:pt x="119" y="68"/>
                      <a:pt x="108" y="72"/>
                      <a:pt x="96" y="71"/>
                    </a:cubicBezTo>
                    <a:cubicBezTo>
                      <a:pt x="78" y="71"/>
                      <a:pt x="59" y="71"/>
                      <a:pt x="41" y="71"/>
                    </a:cubicBezTo>
                    <a:cubicBezTo>
                      <a:pt x="40" y="71"/>
                      <a:pt x="40" y="71"/>
                      <a:pt x="39" y="71"/>
                    </a:cubicBezTo>
                    <a:cubicBezTo>
                      <a:pt x="39" y="78"/>
                      <a:pt x="39" y="84"/>
                      <a:pt x="39" y="91"/>
                    </a:cubicBezTo>
                    <a:cubicBezTo>
                      <a:pt x="39" y="91"/>
                      <a:pt x="39" y="91"/>
                      <a:pt x="39" y="9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34"/>
              <p:cNvSpPr>
                <a:spLocks noEditPoints="1"/>
              </p:cNvSpPr>
              <p:nvPr/>
            </p:nvSpPr>
            <p:spPr bwMode="auto">
              <a:xfrm>
                <a:off x="7933009" y="1644983"/>
                <a:ext cx="866775" cy="866775"/>
              </a:xfrm>
              <a:custGeom>
                <a:avLst/>
                <a:gdLst>
                  <a:gd name="T0" fmla="*/ 447 w 450"/>
                  <a:gd name="T1" fmla="*/ 224 h 450"/>
                  <a:gd name="T2" fmla="*/ 446 w 450"/>
                  <a:gd name="T3" fmla="*/ 186 h 450"/>
                  <a:gd name="T4" fmla="*/ 435 w 450"/>
                  <a:gd name="T5" fmla="*/ 164 h 450"/>
                  <a:gd name="T6" fmla="*/ 425 w 450"/>
                  <a:gd name="T7" fmla="*/ 131 h 450"/>
                  <a:gd name="T8" fmla="*/ 407 w 450"/>
                  <a:gd name="T9" fmla="*/ 100 h 450"/>
                  <a:gd name="T10" fmla="*/ 388 w 450"/>
                  <a:gd name="T11" fmla="*/ 70 h 450"/>
                  <a:gd name="T12" fmla="*/ 351 w 450"/>
                  <a:gd name="T13" fmla="*/ 39 h 450"/>
                  <a:gd name="T14" fmla="*/ 331 w 450"/>
                  <a:gd name="T15" fmla="*/ 27 h 450"/>
                  <a:gd name="T16" fmla="*/ 299 w 450"/>
                  <a:gd name="T17" fmla="*/ 13 h 450"/>
                  <a:gd name="T18" fmla="*/ 252 w 450"/>
                  <a:gd name="T19" fmla="*/ 2 h 450"/>
                  <a:gd name="T20" fmla="*/ 228 w 450"/>
                  <a:gd name="T21" fmla="*/ 2 h 450"/>
                  <a:gd name="T22" fmla="*/ 193 w 450"/>
                  <a:gd name="T23" fmla="*/ 6 h 450"/>
                  <a:gd name="T24" fmla="*/ 182 w 450"/>
                  <a:gd name="T25" fmla="*/ 8 h 450"/>
                  <a:gd name="T26" fmla="*/ 148 w 450"/>
                  <a:gd name="T27" fmla="*/ 14 h 450"/>
                  <a:gd name="T28" fmla="*/ 125 w 450"/>
                  <a:gd name="T29" fmla="*/ 24 h 450"/>
                  <a:gd name="T30" fmla="*/ 115 w 450"/>
                  <a:gd name="T31" fmla="*/ 51 h 450"/>
                  <a:gd name="T32" fmla="*/ 88 w 450"/>
                  <a:gd name="T33" fmla="*/ 51 h 450"/>
                  <a:gd name="T34" fmla="*/ 69 w 450"/>
                  <a:gd name="T35" fmla="*/ 65 h 450"/>
                  <a:gd name="T36" fmla="*/ 66 w 450"/>
                  <a:gd name="T37" fmla="*/ 92 h 450"/>
                  <a:gd name="T38" fmla="*/ 40 w 450"/>
                  <a:gd name="T39" fmla="*/ 100 h 450"/>
                  <a:gd name="T40" fmla="*/ 28 w 450"/>
                  <a:gd name="T41" fmla="*/ 120 h 450"/>
                  <a:gd name="T42" fmla="*/ 32 w 450"/>
                  <a:gd name="T43" fmla="*/ 147 h 450"/>
                  <a:gd name="T44" fmla="*/ 12 w 450"/>
                  <a:gd name="T45" fmla="*/ 164 h 450"/>
                  <a:gd name="T46" fmla="*/ 3 w 450"/>
                  <a:gd name="T47" fmla="*/ 185 h 450"/>
                  <a:gd name="T48" fmla="*/ 17 w 450"/>
                  <a:gd name="T49" fmla="*/ 209 h 450"/>
                  <a:gd name="T50" fmla="*/ 2 w 450"/>
                  <a:gd name="T51" fmla="*/ 231 h 450"/>
                  <a:gd name="T52" fmla="*/ 4 w 450"/>
                  <a:gd name="T53" fmla="*/ 254 h 450"/>
                  <a:gd name="T54" fmla="*/ 7 w 450"/>
                  <a:gd name="T55" fmla="*/ 265 h 450"/>
                  <a:gd name="T56" fmla="*/ 15 w 450"/>
                  <a:gd name="T57" fmla="*/ 299 h 450"/>
                  <a:gd name="T58" fmla="*/ 23 w 450"/>
                  <a:gd name="T59" fmla="*/ 320 h 450"/>
                  <a:gd name="T60" fmla="*/ 41 w 450"/>
                  <a:gd name="T61" fmla="*/ 348 h 450"/>
                  <a:gd name="T62" fmla="*/ 48 w 450"/>
                  <a:gd name="T63" fmla="*/ 358 h 450"/>
                  <a:gd name="T64" fmla="*/ 70 w 450"/>
                  <a:gd name="T65" fmla="*/ 384 h 450"/>
                  <a:gd name="T66" fmla="*/ 95 w 450"/>
                  <a:gd name="T67" fmla="*/ 408 h 450"/>
                  <a:gd name="T68" fmla="*/ 116 w 450"/>
                  <a:gd name="T69" fmla="*/ 418 h 450"/>
                  <a:gd name="T70" fmla="*/ 147 w 450"/>
                  <a:gd name="T71" fmla="*/ 433 h 450"/>
                  <a:gd name="T72" fmla="*/ 180 w 450"/>
                  <a:gd name="T73" fmla="*/ 440 h 450"/>
                  <a:gd name="T74" fmla="*/ 191 w 450"/>
                  <a:gd name="T75" fmla="*/ 443 h 450"/>
                  <a:gd name="T76" fmla="*/ 226 w 450"/>
                  <a:gd name="T77" fmla="*/ 449 h 450"/>
                  <a:gd name="T78" fmla="*/ 250 w 450"/>
                  <a:gd name="T79" fmla="*/ 448 h 450"/>
                  <a:gd name="T80" fmla="*/ 295 w 450"/>
                  <a:gd name="T81" fmla="*/ 438 h 450"/>
                  <a:gd name="T82" fmla="*/ 325 w 450"/>
                  <a:gd name="T83" fmla="*/ 421 h 450"/>
                  <a:gd name="T84" fmla="*/ 354 w 450"/>
                  <a:gd name="T85" fmla="*/ 384 h 450"/>
                  <a:gd name="T86" fmla="*/ 381 w 450"/>
                  <a:gd name="T87" fmla="*/ 380 h 450"/>
                  <a:gd name="T88" fmla="*/ 406 w 450"/>
                  <a:gd name="T89" fmla="*/ 355 h 450"/>
                  <a:gd name="T90" fmla="*/ 425 w 450"/>
                  <a:gd name="T91" fmla="*/ 325 h 450"/>
                  <a:gd name="T92" fmla="*/ 431 w 450"/>
                  <a:gd name="T93" fmla="*/ 304 h 450"/>
                  <a:gd name="T94" fmla="*/ 421 w 450"/>
                  <a:gd name="T95" fmla="*/ 276 h 450"/>
                  <a:gd name="T96" fmla="*/ 445 w 450"/>
                  <a:gd name="T97" fmla="*/ 257 h 450"/>
                  <a:gd name="T98" fmla="*/ 447 w 450"/>
                  <a:gd name="T99" fmla="*/ 234 h 450"/>
                  <a:gd name="T100" fmla="*/ 280 w 450"/>
                  <a:gd name="T101" fmla="*/ 313 h 450"/>
                  <a:gd name="T102" fmla="*/ 277 w 450"/>
                  <a:gd name="T103" fmla="*/ 75 h 450"/>
                  <a:gd name="T104" fmla="*/ 120 w 450"/>
                  <a:gd name="T105" fmla="*/ 170 h 450"/>
                  <a:gd name="T106" fmla="*/ 125 w 450"/>
                  <a:gd name="T107" fmla="*/ 287 h 450"/>
                  <a:gd name="T108" fmla="*/ 231 w 450"/>
                  <a:gd name="T109" fmla="*/ 399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50" h="450">
                    <a:moveTo>
                      <a:pt x="447" y="234"/>
                    </a:moveTo>
                    <a:cubicBezTo>
                      <a:pt x="448" y="234"/>
                      <a:pt x="449" y="234"/>
                      <a:pt x="449" y="234"/>
                    </a:cubicBezTo>
                    <a:cubicBezTo>
                      <a:pt x="450" y="230"/>
                      <a:pt x="449" y="226"/>
                      <a:pt x="449" y="222"/>
                    </a:cubicBezTo>
                    <a:cubicBezTo>
                      <a:pt x="449" y="222"/>
                      <a:pt x="448" y="223"/>
                      <a:pt x="447" y="223"/>
                    </a:cubicBezTo>
                    <a:cubicBezTo>
                      <a:pt x="447" y="223"/>
                      <a:pt x="447" y="224"/>
                      <a:pt x="447" y="224"/>
                    </a:cubicBezTo>
                    <a:cubicBezTo>
                      <a:pt x="447" y="224"/>
                      <a:pt x="447" y="224"/>
                      <a:pt x="447" y="224"/>
                    </a:cubicBezTo>
                    <a:cubicBezTo>
                      <a:pt x="435" y="224"/>
                      <a:pt x="427" y="219"/>
                      <a:pt x="427" y="213"/>
                    </a:cubicBezTo>
                    <a:cubicBezTo>
                      <a:pt x="426" y="206"/>
                      <a:pt x="435" y="200"/>
                      <a:pt x="443" y="199"/>
                    </a:cubicBezTo>
                    <a:cubicBezTo>
                      <a:pt x="443" y="199"/>
                      <a:pt x="443" y="199"/>
                      <a:pt x="443" y="199"/>
                    </a:cubicBezTo>
                    <a:cubicBezTo>
                      <a:pt x="444" y="198"/>
                      <a:pt x="444" y="198"/>
                      <a:pt x="444" y="198"/>
                    </a:cubicBezTo>
                    <a:cubicBezTo>
                      <a:pt x="445" y="198"/>
                      <a:pt x="446" y="198"/>
                      <a:pt x="447" y="198"/>
                    </a:cubicBezTo>
                    <a:cubicBezTo>
                      <a:pt x="447" y="194"/>
                      <a:pt x="446" y="190"/>
                      <a:pt x="446" y="186"/>
                    </a:cubicBezTo>
                    <a:cubicBezTo>
                      <a:pt x="445" y="187"/>
                      <a:pt x="444" y="187"/>
                      <a:pt x="443" y="187"/>
                    </a:cubicBezTo>
                    <a:cubicBezTo>
                      <a:pt x="442" y="188"/>
                      <a:pt x="442" y="188"/>
                      <a:pt x="442" y="188"/>
                    </a:cubicBezTo>
                    <a:cubicBezTo>
                      <a:pt x="442" y="188"/>
                      <a:pt x="442" y="188"/>
                      <a:pt x="442" y="188"/>
                    </a:cubicBezTo>
                    <a:cubicBezTo>
                      <a:pt x="432" y="188"/>
                      <a:pt x="422" y="187"/>
                      <a:pt x="421" y="180"/>
                    </a:cubicBezTo>
                    <a:cubicBezTo>
                      <a:pt x="419" y="174"/>
                      <a:pt x="427" y="166"/>
                      <a:pt x="435" y="164"/>
                    </a:cubicBezTo>
                    <a:cubicBezTo>
                      <a:pt x="435" y="164"/>
                      <a:pt x="435" y="164"/>
                      <a:pt x="435" y="164"/>
                    </a:cubicBezTo>
                    <a:cubicBezTo>
                      <a:pt x="436" y="164"/>
                      <a:pt x="436" y="164"/>
                      <a:pt x="436" y="164"/>
                    </a:cubicBezTo>
                    <a:cubicBezTo>
                      <a:pt x="438" y="163"/>
                      <a:pt x="439" y="163"/>
                      <a:pt x="440" y="163"/>
                    </a:cubicBezTo>
                    <a:cubicBezTo>
                      <a:pt x="439" y="159"/>
                      <a:pt x="438" y="155"/>
                      <a:pt x="437" y="151"/>
                    </a:cubicBezTo>
                    <a:cubicBezTo>
                      <a:pt x="436" y="152"/>
                      <a:pt x="435" y="152"/>
                      <a:pt x="434" y="153"/>
                    </a:cubicBezTo>
                    <a:cubicBezTo>
                      <a:pt x="424" y="157"/>
                      <a:pt x="414" y="155"/>
                      <a:pt x="412" y="149"/>
                    </a:cubicBezTo>
                    <a:cubicBezTo>
                      <a:pt x="409" y="143"/>
                      <a:pt x="415" y="135"/>
                      <a:pt x="425" y="131"/>
                    </a:cubicBezTo>
                    <a:cubicBezTo>
                      <a:pt x="426" y="130"/>
                      <a:pt x="427" y="130"/>
                      <a:pt x="428" y="130"/>
                    </a:cubicBezTo>
                    <a:cubicBezTo>
                      <a:pt x="426" y="126"/>
                      <a:pt x="424" y="122"/>
                      <a:pt x="423" y="119"/>
                    </a:cubicBezTo>
                    <a:cubicBezTo>
                      <a:pt x="422" y="119"/>
                      <a:pt x="421" y="120"/>
                      <a:pt x="420" y="120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0" y="126"/>
                      <a:pt x="401" y="126"/>
                      <a:pt x="397" y="121"/>
                    </a:cubicBezTo>
                    <a:cubicBezTo>
                      <a:pt x="394" y="115"/>
                      <a:pt x="398" y="106"/>
                      <a:pt x="407" y="100"/>
                    </a:cubicBezTo>
                    <a:cubicBezTo>
                      <a:pt x="408" y="99"/>
                      <a:pt x="409" y="99"/>
                      <a:pt x="410" y="98"/>
                    </a:cubicBezTo>
                    <a:cubicBezTo>
                      <a:pt x="408" y="95"/>
                      <a:pt x="406" y="92"/>
                      <a:pt x="403" y="89"/>
                    </a:cubicBezTo>
                    <a:cubicBezTo>
                      <a:pt x="402" y="89"/>
                      <a:pt x="402" y="90"/>
                      <a:pt x="401" y="91"/>
                    </a:cubicBezTo>
                    <a:cubicBezTo>
                      <a:pt x="393" y="98"/>
                      <a:pt x="383" y="99"/>
                      <a:pt x="379" y="94"/>
                    </a:cubicBezTo>
                    <a:cubicBezTo>
                      <a:pt x="374" y="89"/>
                      <a:pt x="377" y="80"/>
                      <a:pt x="385" y="73"/>
                    </a:cubicBezTo>
                    <a:cubicBezTo>
                      <a:pt x="386" y="72"/>
                      <a:pt x="387" y="71"/>
                      <a:pt x="388" y="70"/>
                    </a:cubicBezTo>
                    <a:cubicBezTo>
                      <a:pt x="385" y="68"/>
                      <a:pt x="382" y="65"/>
                      <a:pt x="379" y="62"/>
                    </a:cubicBezTo>
                    <a:cubicBezTo>
                      <a:pt x="379" y="63"/>
                      <a:pt x="378" y="63"/>
                      <a:pt x="377" y="64"/>
                    </a:cubicBezTo>
                    <a:cubicBezTo>
                      <a:pt x="371" y="72"/>
                      <a:pt x="361" y="76"/>
                      <a:pt x="356" y="71"/>
                    </a:cubicBezTo>
                    <a:cubicBezTo>
                      <a:pt x="351" y="67"/>
                      <a:pt x="352" y="57"/>
                      <a:pt x="359" y="49"/>
                    </a:cubicBezTo>
                    <a:cubicBezTo>
                      <a:pt x="360" y="48"/>
                      <a:pt x="361" y="47"/>
                      <a:pt x="361" y="46"/>
                    </a:cubicBezTo>
                    <a:cubicBezTo>
                      <a:pt x="358" y="44"/>
                      <a:pt x="355" y="42"/>
                      <a:pt x="351" y="39"/>
                    </a:cubicBezTo>
                    <a:cubicBezTo>
                      <a:pt x="351" y="40"/>
                      <a:pt x="351" y="41"/>
                      <a:pt x="350" y="42"/>
                    </a:cubicBezTo>
                    <a:cubicBezTo>
                      <a:pt x="345" y="51"/>
                      <a:pt x="336" y="56"/>
                      <a:pt x="330" y="52"/>
                    </a:cubicBezTo>
                    <a:cubicBezTo>
                      <a:pt x="324" y="49"/>
                      <a:pt x="324" y="39"/>
                      <a:pt x="329" y="30"/>
                    </a:cubicBezTo>
                    <a:cubicBezTo>
                      <a:pt x="329" y="30"/>
                      <a:pt x="329" y="30"/>
                      <a:pt x="329" y="30"/>
                    </a:cubicBezTo>
                    <a:cubicBezTo>
                      <a:pt x="330" y="30"/>
                      <a:pt x="330" y="30"/>
                      <a:pt x="330" y="30"/>
                    </a:cubicBezTo>
                    <a:cubicBezTo>
                      <a:pt x="330" y="29"/>
                      <a:pt x="331" y="28"/>
                      <a:pt x="331" y="27"/>
                    </a:cubicBezTo>
                    <a:cubicBezTo>
                      <a:pt x="328" y="25"/>
                      <a:pt x="324" y="23"/>
                      <a:pt x="321" y="22"/>
                    </a:cubicBezTo>
                    <a:cubicBezTo>
                      <a:pt x="320" y="22"/>
                      <a:pt x="320" y="23"/>
                      <a:pt x="320" y="24"/>
                    </a:cubicBezTo>
                    <a:cubicBezTo>
                      <a:pt x="316" y="34"/>
                      <a:pt x="307" y="40"/>
                      <a:pt x="301" y="37"/>
                    </a:cubicBezTo>
                    <a:cubicBezTo>
                      <a:pt x="295" y="35"/>
                      <a:pt x="294" y="26"/>
                      <a:pt x="297" y="16"/>
                    </a:cubicBezTo>
                    <a:cubicBezTo>
                      <a:pt x="297" y="16"/>
                      <a:pt x="297" y="15"/>
                      <a:pt x="297" y="15"/>
                    </a:cubicBezTo>
                    <a:cubicBezTo>
                      <a:pt x="298" y="14"/>
                      <a:pt x="298" y="13"/>
                      <a:pt x="299" y="13"/>
                    </a:cubicBezTo>
                    <a:cubicBezTo>
                      <a:pt x="295" y="11"/>
                      <a:pt x="291" y="10"/>
                      <a:pt x="287" y="9"/>
                    </a:cubicBezTo>
                    <a:cubicBezTo>
                      <a:pt x="287" y="10"/>
                      <a:pt x="287" y="10"/>
                      <a:pt x="287" y="11"/>
                    </a:cubicBezTo>
                    <a:cubicBezTo>
                      <a:pt x="284" y="21"/>
                      <a:pt x="277" y="29"/>
                      <a:pt x="271" y="27"/>
                    </a:cubicBezTo>
                    <a:cubicBezTo>
                      <a:pt x="264" y="26"/>
                      <a:pt x="261" y="16"/>
                      <a:pt x="263" y="6"/>
                    </a:cubicBezTo>
                    <a:cubicBezTo>
                      <a:pt x="264" y="5"/>
                      <a:pt x="264" y="4"/>
                      <a:pt x="264" y="4"/>
                    </a:cubicBezTo>
                    <a:cubicBezTo>
                      <a:pt x="260" y="3"/>
                      <a:pt x="256" y="2"/>
                      <a:pt x="252" y="2"/>
                    </a:cubicBezTo>
                    <a:cubicBezTo>
                      <a:pt x="252" y="2"/>
                      <a:pt x="252" y="3"/>
                      <a:pt x="252" y="4"/>
                    </a:cubicBezTo>
                    <a:cubicBezTo>
                      <a:pt x="252" y="4"/>
                      <a:pt x="252" y="5"/>
                      <a:pt x="252" y="6"/>
                    </a:cubicBezTo>
                    <a:cubicBezTo>
                      <a:pt x="251" y="15"/>
                      <a:pt x="245" y="22"/>
                      <a:pt x="239" y="22"/>
                    </a:cubicBezTo>
                    <a:cubicBezTo>
                      <a:pt x="233" y="21"/>
                      <a:pt x="228" y="13"/>
                      <a:pt x="228" y="4"/>
                    </a:cubicBezTo>
                    <a:cubicBezTo>
                      <a:pt x="228" y="4"/>
                      <a:pt x="228" y="4"/>
                      <a:pt x="228" y="4"/>
                    </a:cubicBezTo>
                    <a:cubicBezTo>
                      <a:pt x="228" y="4"/>
                      <a:pt x="228" y="2"/>
                      <a:pt x="228" y="2"/>
                    </a:cubicBezTo>
                    <a:cubicBezTo>
                      <a:pt x="228" y="1"/>
                      <a:pt x="228" y="1"/>
                      <a:pt x="228" y="0"/>
                    </a:cubicBezTo>
                    <a:cubicBezTo>
                      <a:pt x="225" y="0"/>
                      <a:pt x="221" y="0"/>
                      <a:pt x="217" y="0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7" y="2"/>
                      <a:pt x="217" y="3"/>
                      <a:pt x="217" y="4"/>
                    </a:cubicBezTo>
                    <a:cubicBezTo>
                      <a:pt x="217" y="14"/>
                      <a:pt x="213" y="21"/>
                      <a:pt x="207" y="22"/>
                    </a:cubicBezTo>
                    <a:cubicBezTo>
                      <a:pt x="201" y="22"/>
                      <a:pt x="195" y="16"/>
                      <a:pt x="193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6"/>
                      <a:pt x="193" y="4"/>
                      <a:pt x="193" y="4"/>
                    </a:cubicBezTo>
                    <a:cubicBezTo>
                      <a:pt x="193" y="3"/>
                      <a:pt x="193" y="3"/>
                      <a:pt x="193" y="2"/>
                    </a:cubicBezTo>
                    <a:cubicBezTo>
                      <a:pt x="189" y="3"/>
                      <a:pt x="185" y="3"/>
                      <a:pt x="182" y="4"/>
                    </a:cubicBezTo>
                    <a:cubicBezTo>
                      <a:pt x="182" y="5"/>
                      <a:pt x="182" y="5"/>
                      <a:pt x="182" y="5"/>
                    </a:cubicBezTo>
                    <a:cubicBezTo>
                      <a:pt x="182" y="6"/>
                      <a:pt x="182" y="7"/>
                      <a:pt x="182" y="8"/>
                    </a:cubicBezTo>
                    <a:cubicBezTo>
                      <a:pt x="184" y="17"/>
                      <a:pt x="181" y="25"/>
                      <a:pt x="175" y="27"/>
                    </a:cubicBezTo>
                    <a:cubicBezTo>
                      <a:pt x="169" y="28"/>
                      <a:pt x="163" y="22"/>
                      <a:pt x="159" y="14"/>
                    </a:cubicBezTo>
                    <a:cubicBezTo>
                      <a:pt x="159" y="13"/>
                      <a:pt x="159" y="12"/>
                      <a:pt x="158" y="11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5" y="11"/>
                      <a:pt x="151" y="12"/>
                      <a:pt x="147" y="14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48" y="14"/>
                      <a:pt x="148" y="15"/>
                      <a:pt x="148" y="16"/>
                    </a:cubicBezTo>
                    <a:cubicBezTo>
                      <a:pt x="148" y="16"/>
                      <a:pt x="149" y="17"/>
                      <a:pt x="149" y="17"/>
                    </a:cubicBezTo>
                    <a:cubicBezTo>
                      <a:pt x="151" y="26"/>
                      <a:pt x="149" y="34"/>
                      <a:pt x="144" y="37"/>
                    </a:cubicBezTo>
                    <a:cubicBezTo>
                      <a:pt x="139" y="39"/>
                      <a:pt x="132" y="35"/>
                      <a:pt x="127" y="27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27" y="25"/>
                      <a:pt x="126" y="25"/>
                      <a:pt x="125" y="24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2" y="25"/>
                      <a:pt x="119" y="27"/>
                      <a:pt x="115" y="28"/>
                    </a:cubicBezTo>
                    <a:cubicBezTo>
                      <a:pt x="116" y="29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7" y="31"/>
                      <a:pt x="117" y="31"/>
                      <a:pt x="117" y="32"/>
                    </a:cubicBezTo>
                    <a:cubicBezTo>
                      <a:pt x="121" y="40"/>
                      <a:pt x="120" y="48"/>
                      <a:pt x="115" y="51"/>
                    </a:cubicBezTo>
                    <a:cubicBezTo>
                      <a:pt x="110" y="54"/>
                      <a:pt x="103" y="51"/>
                      <a:pt x="97" y="44"/>
                    </a:cubicBezTo>
                    <a:cubicBezTo>
                      <a:pt x="97" y="43"/>
                      <a:pt x="96" y="42"/>
                      <a:pt x="95" y="41"/>
                    </a:cubicBezTo>
                    <a:cubicBezTo>
                      <a:pt x="92" y="43"/>
                      <a:pt x="89" y="45"/>
                      <a:pt x="86" y="48"/>
                    </a:cubicBezTo>
                    <a:cubicBezTo>
                      <a:pt x="86" y="48"/>
                      <a:pt x="87" y="49"/>
                      <a:pt x="87" y="49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8" y="50"/>
                      <a:pt x="88" y="51"/>
                      <a:pt x="88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93" y="58"/>
                      <a:pt x="93" y="66"/>
                      <a:pt x="89" y="70"/>
                    </a:cubicBezTo>
                    <a:cubicBezTo>
                      <a:pt x="85" y="73"/>
                      <a:pt x="77" y="72"/>
                      <a:pt x="71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0" y="66"/>
                      <a:pt x="70" y="65"/>
                      <a:pt x="69" y="65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8" y="64"/>
                      <a:pt x="68" y="63"/>
                    </a:cubicBezTo>
                    <a:cubicBezTo>
                      <a:pt x="65" y="66"/>
                      <a:pt x="63" y="69"/>
                      <a:pt x="60" y="71"/>
                    </a:cubicBezTo>
                    <a:cubicBezTo>
                      <a:pt x="61" y="72"/>
                      <a:pt x="61" y="72"/>
                      <a:pt x="61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3"/>
                      <a:pt x="62" y="74"/>
                      <a:pt x="63" y="74"/>
                    </a:cubicBezTo>
                    <a:cubicBezTo>
                      <a:pt x="68" y="81"/>
                      <a:pt x="70" y="88"/>
                      <a:pt x="66" y="92"/>
                    </a:cubicBezTo>
                    <a:cubicBezTo>
                      <a:pt x="63" y="96"/>
                      <a:pt x="55" y="96"/>
                      <a:pt x="48" y="92"/>
                    </a:cubicBezTo>
                    <a:cubicBezTo>
                      <a:pt x="48" y="92"/>
                      <a:pt x="47" y="91"/>
                      <a:pt x="46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91"/>
                      <a:pt x="45" y="90"/>
                      <a:pt x="45" y="90"/>
                    </a:cubicBezTo>
                    <a:cubicBezTo>
                      <a:pt x="42" y="93"/>
                      <a:pt x="40" y="96"/>
                      <a:pt x="38" y="99"/>
                    </a:cubicBezTo>
                    <a:cubicBezTo>
                      <a:pt x="39" y="99"/>
                      <a:pt x="39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1"/>
                      <a:pt x="41" y="101"/>
                      <a:pt x="41" y="101"/>
                    </a:cubicBezTo>
                    <a:cubicBezTo>
                      <a:pt x="47" y="107"/>
                      <a:pt x="50" y="114"/>
                      <a:pt x="47" y="118"/>
                    </a:cubicBezTo>
                    <a:cubicBezTo>
                      <a:pt x="44" y="123"/>
                      <a:pt x="37" y="124"/>
                      <a:pt x="30" y="121"/>
                    </a:cubicBezTo>
                    <a:cubicBezTo>
                      <a:pt x="30" y="121"/>
                      <a:pt x="30" y="121"/>
                      <a:pt x="30" y="121"/>
                    </a:cubicBezTo>
                    <a:cubicBezTo>
                      <a:pt x="29" y="121"/>
                      <a:pt x="28" y="121"/>
                      <a:pt x="28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0"/>
                      <a:pt x="27" y="120"/>
                      <a:pt x="26" y="119"/>
                    </a:cubicBezTo>
                    <a:cubicBezTo>
                      <a:pt x="24" y="123"/>
                      <a:pt x="22" y="126"/>
                      <a:pt x="21" y="129"/>
                    </a:cubicBezTo>
                    <a:cubicBezTo>
                      <a:pt x="22" y="130"/>
                      <a:pt x="24" y="131"/>
                      <a:pt x="24" y="131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32" y="136"/>
                      <a:pt x="34" y="142"/>
                      <a:pt x="32" y="147"/>
                    </a:cubicBezTo>
                    <a:cubicBezTo>
                      <a:pt x="30" y="152"/>
                      <a:pt x="24" y="154"/>
                      <a:pt x="16" y="152"/>
                    </a:cubicBezTo>
                    <a:cubicBezTo>
                      <a:pt x="15" y="152"/>
                      <a:pt x="15" y="152"/>
                      <a:pt x="14" y="152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3" y="152"/>
                      <a:pt x="13" y="152"/>
                      <a:pt x="12" y="151"/>
                    </a:cubicBezTo>
                    <a:cubicBezTo>
                      <a:pt x="11" y="155"/>
                      <a:pt x="10" y="159"/>
                      <a:pt x="9" y="162"/>
                    </a:cubicBezTo>
                    <a:cubicBezTo>
                      <a:pt x="10" y="163"/>
                      <a:pt x="11" y="163"/>
                      <a:pt x="12" y="164"/>
                    </a:cubicBezTo>
                    <a:cubicBezTo>
                      <a:pt x="19" y="167"/>
                      <a:pt x="23" y="172"/>
                      <a:pt x="22" y="177"/>
                    </a:cubicBezTo>
                    <a:cubicBezTo>
                      <a:pt x="21" y="182"/>
                      <a:pt x="15" y="185"/>
                      <a:pt x="7" y="185"/>
                    </a:cubicBezTo>
                    <a:cubicBezTo>
                      <a:pt x="7" y="185"/>
                      <a:pt x="7" y="185"/>
                      <a:pt x="7" y="185"/>
                    </a:cubicBezTo>
                    <a:cubicBezTo>
                      <a:pt x="7" y="185"/>
                      <a:pt x="6" y="185"/>
                      <a:pt x="5" y="185"/>
                    </a:cubicBezTo>
                    <a:cubicBezTo>
                      <a:pt x="5" y="185"/>
                      <a:pt x="5" y="185"/>
                      <a:pt x="5" y="185"/>
                    </a:cubicBezTo>
                    <a:cubicBezTo>
                      <a:pt x="5" y="185"/>
                      <a:pt x="4" y="185"/>
                      <a:pt x="3" y="185"/>
                    </a:cubicBezTo>
                    <a:cubicBezTo>
                      <a:pt x="3" y="189"/>
                      <a:pt x="2" y="193"/>
                      <a:pt x="2" y="196"/>
                    </a:cubicBezTo>
                    <a:cubicBezTo>
                      <a:pt x="2" y="196"/>
                      <a:pt x="3" y="197"/>
                      <a:pt x="4" y="197"/>
                    </a:cubicBezTo>
                    <a:cubicBezTo>
                      <a:pt x="4" y="197"/>
                      <a:pt x="4" y="197"/>
                      <a:pt x="4" y="197"/>
                    </a:cubicBezTo>
                    <a:cubicBezTo>
                      <a:pt x="4" y="197"/>
                      <a:pt x="5" y="197"/>
                      <a:pt x="5" y="197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12" y="199"/>
                      <a:pt x="17" y="204"/>
                      <a:pt x="17" y="209"/>
                    </a:cubicBezTo>
                    <a:cubicBezTo>
                      <a:pt x="16" y="214"/>
                      <a:pt x="11" y="218"/>
                      <a:pt x="4" y="219"/>
                    </a:cubicBezTo>
                    <a:cubicBezTo>
                      <a:pt x="3" y="219"/>
                      <a:pt x="3" y="220"/>
                      <a:pt x="2" y="220"/>
                    </a:cubicBezTo>
                    <a:cubicBezTo>
                      <a:pt x="2" y="220"/>
                      <a:pt x="2" y="220"/>
                      <a:pt x="2" y="220"/>
                    </a:cubicBezTo>
                    <a:cubicBezTo>
                      <a:pt x="1" y="220"/>
                      <a:pt x="0" y="220"/>
                      <a:pt x="0" y="220"/>
                    </a:cubicBezTo>
                    <a:cubicBezTo>
                      <a:pt x="0" y="224"/>
                      <a:pt x="0" y="227"/>
                      <a:pt x="0" y="231"/>
                    </a:cubicBezTo>
                    <a:cubicBezTo>
                      <a:pt x="0" y="231"/>
                      <a:pt x="1" y="231"/>
                      <a:pt x="2" y="231"/>
                    </a:cubicBezTo>
                    <a:cubicBezTo>
                      <a:pt x="2" y="231"/>
                      <a:pt x="2" y="231"/>
                      <a:pt x="2" y="231"/>
                    </a:cubicBezTo>
                    <a:cubicBezTo>
                      <a:pt x="3" y="231"/>
                      <a:pt x="3" y="231"/>
                      <a:pt x="4" y="231"/>
                    </a:cubicBezTo>
                    <a:cubicBezTo>
                      <a:pt x="11" y="233"/>
                      <a:pt x="16" y="236"/>
                      <a:pt x="16" y="241"/>
                    </a:cubicBezTo>
                    <a:cubicBezTo>
                      <a:pt x="17" y="246"/>
                      <a:pt x="12" y="251"/>
                      <a:pt x="6" y="253"/>
                    </a:cubicBezTo>
                    <a:cubicBezTo>
                      <a:pt x="6" y="253"/>
                      <a:pt x="6" y="253"/>
                      <a:pt x="6" y="253"/>
                    </a:cubicBezTo>
                    <a:cubicBezTo>
                      <a:pt x="5" y="254"/>
                      <a:pt x="4" y="254"/>
                      <a:pt x="4" y="254"/>
                    </a:cubicBezTo>
                    <a:cubicBezTo>
                      <a:pt x="4" y="254"/>
                      <a:pt x="4" y="254"/>
                      <a:pt x="4" y="254"/>
                    </a:cubicBezTo>
                    <a:cubicBezTo>
                      <a:pt x="3" y="254"/>
                      <a:pt x="2" y="254"/>
                      <a:pt x="2" y="255"/>
                    </a:cubicBezTo>
                    <a:cubicBezTo>
                      <a:pt x="2" y="258"/>
                      <a:pt x="3" y="262"/>
                      <a:pt x="3" y="266"/>
                    </a:cubicBezTo>
                    <a:cubicBezTo>
                      <a:pt x="4" y="266"/>
                      <a:pt x="5" y="265"/>
                      <a:pt x="5" y="265"/>
                    </a:cubicBezTo>
                    <a:cubicBezTo>
                      <a:pt x="6" y="265"/>
                      <a:pt x="6" y="265"/>
                      <a:pt x="6" y="265"/>
                    </a:cubicBezTo>
                    <a:cubicBezTo>
                      <a:pt x="6" y="265"/>
                      <a:pt x="7" y="265"/>
                      <a:pt x="7" y="265"/>
                    </a:cubicBezTo>
                    <a:cubicBezTo>
                      <a:pt x="14" y="266"/>
                      <a:pt x="20" y="268"/>
                      <a:pt x="21" y="273"/>
                    </a:cubicBezTo>
                    <a:cubicBezTo>
                      <a:pt x="22" y="278"/>
                      <a:pt x="19" y="283"/>
                      <a:pt x="13" y="287"/>
                    </a:cubicBezTo>
                    <a:cubicBezTo>
                      <a:pt x="13" y="287"/>
                      <a:pt x="13" y="287"/>
                      <a:pt x="13" y="287"/>
                    </a:cubicBezTo>
                    <a:cubicBezTo>
                      <a:pt x="11" y="287"/>
                      <a:pt x="10" y="288"/>
                      <a:pt x="9" y="288"/>
                    </a:cubicBezTo>
                    <a:cubicBezTo>
                      <a:pt x="10" y="292"/>
                      <a:pt x="11" y="296"/>
                      <a:pt x="12" y="299"/>
                    </a:cubicBezTo>
                    <a:cubicBezTo>
                      <a:pt x="13" y="299"/>
                      <a:pt x="14" y="299"/>
                      <a:pt x="15" y="299"/>
                    </a:cubicBezTo>
                    <a:cubicBezTo>
                      <a:pt x="16" y="298"/>
                      <a:pt x="16" y="298"/>
                      <a:pt x="16" y="298"/>
                    </a:cubicBezTo>
                    <a:cubicBezTo>
                      <a:pt x="23" y="297"/>
                      <a:pt x="29" y="299"/>
                      <a:pt x="31" y="304"/>
                    </a:cubicBezTo>
                    <a:cubicBezTo>
                      <a:pt x="33" y="308"/>
                      <a:pt x="30" y="314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4" y="319"/>
                      <a:pt x="24" y="319"/>
                      <a:pt x="23" y="320"/>
                    </a:cubicBezTo>
                    <a:cubicBezTo>
                      <a:pt x="23" y="320"/>
                      <a:pt x="23" y="320"/>
                      <a:pt x="23" y="320"/>
                    </a:cubicBezTo>
                    <a:cubicBezTo>
                      <a:pt x="22" y="320"/>
                      <a:pt x="22" y="321"/>
                      <a:pt x="21" y="321"/>
                    </a:cubicBezTo>
                    <a:cubicBezTo>
                      <a:pt x="23" y="324"/>
                      <a:pt x="25" y="328"/>
                      <a:pt x="26" y="331"/>
                    </a:cubicBezTo>
                    <a:cubicBezTo>
                      <a:pt x="27" y="331"/>
                      <a:pt x="28" y="330"/>
                      <a:pt x="29" y="330"/>
                    </a:cubicBezTo>
                    <a:cubicBezTo>
                      <a:pt x="30" y="330"/>
                      <a:pt x="30" y="330"/>
                      <a:pt x="30" y="330"/>
                    </a:cubicBezTo>
                    <a:cubicBezTo>
                      <a:pt x="37" y="328"/>
                      <a:pt x="43" y="329"/>
                      <a:pt x="45" y="333"/>
                    </a:cubicBezTo>
                    <a:cubicBezTo>
                      <a:pt x="48" y="337"/>
                      <a:pt x="46" y="343"/>
                      <a:pt x="41" y="348"/>
                    </a:cubicBezTo>
                    <a:cubicBezTo>
                      <a:pt x="41" y="349"/>
                      <a:pt x="41" y="349"/>
                      <a:pt x="40" y="350"/>
                    </a:cubicBezTo>
                    <a:cubicBezTo>
                      <a:pt x="40" y="350"/>
                      <a:pt x="40" y="350"/>
                      <a:pt x="40" y="350"/>
                    </a:cubicBezTo>
                    <a:cubicBezTo>
                      <a:pt x="40" y="350"/>
                      <a:pt x="39" y="351"/>
                      <a:pt x="39" y="351"/>
                    </a:cubicBezTo>
                    <a:cubicBezTo>
                      <a:pt x="41" y="354"/>
                      <a:pt x="43" y="357"/>
                      <a:pt x="45" y="360"/>
                    </a:cubicBezTo>
                    <a:cubicBezTo>
                      <a:pt x="46" y="360"/>
                      <a:pt x="47" y="359"/>
                      <a:pt x="47" y="359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55" y="355"/>
                      <a:pt x="61" y="355"/>
                      <a:pt x="64" y="359"/>
                    </a:cubicBezTo>
                    <a:cubicBezTo>
                      <a:pt x="68" y="363"/>
                      <a:pt x="67" y="369"/>
                      <a:pt x="62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1" y="377"/>
                      <a:pt x="61" y="377"/>
                      <a:pt x="60" y="378"/>
                    </a:cubicBezTo>
                    <a:cubicBezTo>
                      <a:pt x="63" y="381"/>
                      <a:pt x="65" y="384"/>
                      <a:pt x="68" y="386"/>
                    </a:cubicBezTo>
                    <a:cubicBezTo>
                      <a:pt x="69" y="386"/>
                      <a:pt x="69" y="385"/>
                      <a:pt x="70" y="384"/>
                    </a:cubicBezTo>
                    <a:cubicBezTo>
                      <a:pt x="71" y="384"/>
                      <a:pt x="71" y="384"/>
                      <a:pt x="71" y="384"/>
                    </a:cubicBezTo>
                    <a:cubicBezTo>
                      <a:pt x="77" y="380"/>
                      <a:pt x="83" y="379"/>
                      <a:pt x="87" y="382"/>
                    </a:cubicBezTo>
                    <a:cubicBezTo>
                      <a:pt x="91" y="385"/>
                      <a:pt x="91" y="392"/>
                      <a:pt x="88" y="398"/>
                    </a:cubicBezTo>
                    <a:cubicBezTo>
                      <a:pt x="87" y="399"/>
                      <a:pt x="87" y="399"/>
                      <a:pt x="87" y="399"/>
                    </a:cubicBezTo>
                    <a:cubicBezTo>
                      <a:pt x="87" y="400"/>
                      <a:pt x="86" y="401"/>
                      <a:pt x="86" y="402"/>
                    </a:cubicBezTo>
                    <a:cubicBezTo>
                      <a:pt x="89" y="404"/>
                      <a:pt x="92" y="406"/>
                      <a:pt x="95" y="408"/>
                    </a:cubicBezTo>
                    <a:cubicBezTo>
                      <a:pt x="95" y="408"/>
                      <a:pt x="96" y="407"/>
                      <a:pt x="96" y="407"/>
                    </a:cubicBezTo>
                    <a:cubicBezTo>
                      <a:pt x="96" y="407"/>
                      <a:pt x="96" y="407"/>
                      <a:pt x="96" y="407"/>
                    </a:cubicBezTo>
                    <a:cubicBezTo>
                      <a:pt x="97" y="406"/>
                      <a:pt x="97" y="406"/>
                      <a:pt x="97" y="405"/>
                    </a:cubicBezTo>
                    <a:cubicBezTo>
                      <a:pt x="102" y="400"/>
                      <a:pt x="109" y="399"/>
                      <a:pt x="113" y="401"/>
                    </a:cubicBezTo>
                    <a:cubicBezTo>
                      <a:pt x="117" y="404"/>
                      <a:pt x="118" y="410"/>
                      <a:pt x="116" y="417"/>
                    </a:cubicBezTo>
                    <a:cubicBezTo>
                      <a:pt x="116" y="418"/>
                      <a:pt x="116" y="418"/>
                      <a:pt x="116" y="418"/>
                    </a:cubicBezTo>
                    <a:cubicBezTo>
                      <a:pt x="115" y="419"/>
                      <a:pt x="115" y="420"/>
                      <a:pt x="115" y="421"/>
                    </a:cubicBezTo>
                    <a:cubicBezTo>
                      <a:pt x="118" y="423"/>
                      <a:pt x="121" y="424"/>
                      <a:pt x="125" y="426"/>
                    </a:cubicBezTo>
                    <a:cubicBezTo>
                      <a:pt x="125" y="425"/>
                      <a:pt x="126" y="424"/>
                      <a:pt x="127" y="423"/>
                    </a:cubicBezTo>
                    <a:cubicBezTo>
                      <a:pt x="131" y="417"/>
                      <a:pt x="137" y="414"/>
                      <a:pt x="141" y="416"/>
                    </a:cubicBezTo>
                    <a:cubicBezTo>
                      <a:pt x="146" y="418"/>
                      <a:pt x="148" y="424"/>
                      <a:pt x="147" y="432"/>
                    </a:cubicBezTo>
                    <a:cubicBezTo>
                      <a:pt x="147" y="432"/>
                      <a:pt x="147" y="433"/>
                      <a:pt x="147" y="433"/>
                    </a:cubicBezTo>
                    <a:cubicBezTo>
                      <a:pt x="147" y="434"/>
                      <a:pt x="147" y="434"/>
                      <a:pt x="147" y="434"/>
                    </a:cubicBezTo>
                    <a:cubicBezTo>
                      <a:pt x="147" y="434"/>
                      <a:pt x="147" y="435"/>
                      <a:pt x="146" y="435"/>
                    </a:cubicBezTo>
                    <a:cubicBezTo>
                      <a:pt x="150" y="437"/>
                      <a:pt x="153" y="438"/>
                      <a:pt x="157" y="439"/>
                    </a:cubicBezTo>
                    <a:cubicBezTo>
                      <a:pt x="157" y="438"/>
                      <a:pt x="158" y="437"/>
                      <a:pt x="158" y="436"/>
                    </a:cubicBezTo>
                    <a:cubicBezTo>
                      <a:pt x="162" y="429"/>
                      <a:pt x="167" y="424"/>
                      <a:pt x="172" y="426"/>
                    </a:cubicBezTo>
                    <a:cubicBezTo>
                      <a:pt x="177" y="427"/>
                      <a:pt x="180" y="433"/>
                      <a:pt x="180" y="440"/>
                    </a:cubicBezTo>
                    <a:cubicBezTo>
                      <a:pt x="180" y="442"/>
                      <a:pt x="180" y="443"/>
                      <a:pt x="180" y="444"/>
                    </a:cubicBezTo>
                    <a:cubicBezTo>
                      <a:pt x="184" y="445"/>
                      <a:pt x="187" y="446"/>
                      <a:pt x="191" y="447"/>
                    </a:cubicBezTo>
                    <a:cubicBezTo>
                      <a:pt x="191" y="446"/>
                      <a:pt x="191" y="446"/>
                      <a:pt x="191" y="445"/>
                    </a:cubicBezTo>
                    <a:cubicBezTo>
                      <a:pt x="191" y="445"/>
                      <a:pt x="191" y="445"/>
                      <a:pt x="191" y="445"/>
                    </a:cubicBezTo>
                    <a:cubicBezTo>
                      <a:pt x="191" y="444"/>
                      <a:pt x="191" y="444"/>
                      <a:pt x="191" y="443"/>
                    </a:cubicBezTo>
                    <a:cubicBezTo>
                      <a:pt x="191" y="443"/>
                      <a:pt x="191" y="443"/>
                      <a:pt x="191" y="443"/>
                    </a:cubicBezTo>
                    <a:cubicBezTo>
                      <a:pt x="191" y="436"/>
                      <a:pt x="198" y="431"/>
                      <a:pt x="203" y="431"/>
                    </a:cubicBezTo>
                    <a:cubicBezTo>
                      <a:pt x="209" y="432"/>
                      <a:pt x="213" y="438"/>
                      <a:pt x="214" y="445"/>
                    </a:cubicBezTo>
                    <a:cubicBezTo>
                      <a:pt x="214" y="446"/>
                      <a:pt x="214" y="447"/>
                      <a:pt x="214" y="447"/>
                    </a:cubicBezTo>
                    <a:cubicBezTo>
                      <a:pt x="214" y="447"/>
                      <a:pt x="214" y="447"/>
                      <a:pt x="214" y="447"/>
                    </a:cubicBezTo>
                    <a:cubicBezTo>
                      <a:pt x="214" y="448"/>
                      <a:pt x="215" y="449"/>
                      <a:pt x="215" y="449"/>
                    </a:cubicBezTo>
                    <a:cubicBezTo>
                      <a:pt x="218" y="449"/>
                      <a:pt x="222" y="450"/>
                      <a:pt x="226" y="449"/>
                    </a:cubicBezTo>
                    <a:cubicBezTo>
                      <a:pt x="226" y="449"/>
                      <a:pt x="226" y="448"/>
                      <a:pt x="226" y="448"/>
                    </a:cubicBezTo>
                    <a:cubicBezTo>
                      <a:pt x="226" y="447"/>
                      <a:pt x="226" y="447"/>
                      <a:pt x="226" y="447"/>
                    </a:cubicBezTo>
                    <a:cubicBezTo>
                      <a:pt x="226" y="447"/>
                      <a:pt x="226" y="446"/>
                      <a:pt x="226" y="446"/>
                    </a:cubicBezTo>
                    <a:cubicBezTo>
                      <a:pt x="227" y="438"/>
                      <a:pt x="231" y="432"/>
                      <a:pt x="236" y="432"/>
                    </a:cubicBezTo>
                    <a:cubicBezTo>
                      <a:pt x="241" y="431"/>
                      <a:pt x="247" y="437"/>
                      <a:pt x="249" y="444"/>
                    </a:cubicBezTo>
                    <a:cubicBezTo>
                      <a:pt x="249" y="446"/>
                      <a:pt x="249" y="447"/>
                      <a:pt x="250" y="448"/>
                    </a:cubicBezTo>
                    <a:cubicBezTo>
                      <a:pt x="253" y="448"/>
                      <a:pt x="257" y="447"/>
                      <a:pt x="261" y="447"/>
                    </a:cubicBezTo>
                    <a:cubicBezTo>
                      <a:pt x="260" y="445"/>
                      <a:pt x="260" y="444"/>
                      <a:pt x="260" y="443"/>
                    </a:cubicBezTo>
                    <a:cubicBezTo>
                      <a:pt x="260" y="435"/>
                      <a:pt x="263" y="428"/>
                      <a:pt x="268" y="427"/>
                    </a:cubicBezTo>
                    <a:cubicBezTo>
                      <a:pt x="273" y="425"/>
                      <a:pt x="279" y="430"/>
                      <a:pt x="283" y="438"/>
                    </a:cubicBezTo>
                    <a:cubicBezTo>
                      <a:pt x="283" y="439"/>
                      <a:pt x="284" y="440"/>
                      <a:pt x="284" y="441"/>
                    </a:cubicBezTo>
                    <a:cubicBezTo>
                      <a:pt x="288" y="441"/>
                      <a:pt x="291" y="439"/>
                      <a:pt x="295" y="438"/>
                    </a:cubicBezTo>
                    <a:cubicBezTo>
                      <a:pt x="294" y="437"/>
                      <a:pt x="294" y="436"/>
                      <a:pt x="294" y="435"/>
                    </a:cubicBezTo>
                    <a:cubicBezTo>
                      <a:pt x="292" y="427"/>
                      <a:pt x="294" y="419"/>
                      <a:pt x="299" y="417"/>
                    </a:cubicBezTo>
                    <a:cubicBezTo>
                      <a:pt x="304" y="415"/>
                      <a:pt x="311" y="419"/>
                      <a:pt x="315" y="426"/>
                    </a:cubicBezTo>
                    <a:cubicBezTo>
                      <a:pt x="316" y="427"/>
                      <a:pt x="316" y="428"/>
                      <a:pt x="317" y="430"/>
                    </a:cubicBezTo>
                    <a:cubicBezTo>
                      <a:pt x="320" y="428"/>
                      <a:pt x="324" y="426"/>
                      <a:pt x="327" y="425"/>
                    </a:cubicBezTo>
                    <a:cubicBezTo>
                      <a:pt x="327" y="423"/>
                      <a:pt x="326" y="422"/>
                      <a:pt x="325" y="421"/>
                    </a:cubicBezTo>
                    <a:cubicBezTo>
                      <a:pt x="322" y="413"/>
                      <a:pt x="323" y="406"/>
                      <a:pt x="327" y="403"/>
                    </a:cubicBezTo>
                    <a:cubicBezTo>
                      <a:pt x="332" y="400"/>
                      <a:pt x="340" y="403"/>
                      <a:pt x="346" y="409"/>
                    </a:cubicBezTo>
                    <a:cubicBezTo>
                      <a:pt x="346" y="410"/>
                      <a:pt x="347" y="411"/>
                      <a:pt x="348" y="413"/>
                    </a:cubicBezTo>
                    <a:cubicBezTo>
                      <a:pt x="351" y="410"/>
                      <a:pt x="354" y="408"/>
                      <a:pt x="357" y="406"/>
                    </a:cubicBezTo>
                    <a:cubicBezTo>
                      <a:pt x="356" y="405"/>
                      <a:pt x="356" y="404"/>
                      <a:pt x="355" y="403"/>
                    </a:cubicBezTo>
                    <a:cubicBezTo>
                      <a:pt x="350" y="396"/>
                      <a:pt x="349" y="388"/>
                      <a:pt x="354" y="384"/>
                    </a:cubicBezTo>
                    <a:cubicBezTo>
                      <a:pt x="358" y="380"/>
                      <a:pt x="366" y="382"/>
                      <a:pt x="373" y="388"/>
                    </a:cubicBezTo>
                    <a:cubicBezTo>
                      <a:pt x="374" y="389"/>
                      <a:pt x="375" y="390"/>
                      <a:pt x="375" y="390"/>
                    </a:cubicBezTo>
                    <a:cubicBezTo>
                      <a:pt x="376" y="391"/>
                      <a:pt x="376" y="391"/>
                      <a:pt x="376" y="391"/>
                    </a:cubicBezTo>
                    <a:cubicBezTo>
                      <a:pt x="379" y="388"/>
                      <a:pt x="381" y="386"/>
                      <a:pt x="384" y="383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3" y="382"/>
                      <a:pt x="382" y="381"/>
                      <a:pt x="381" y="380"/>
                    </a:cubicBezTo>
                    <a:cubicBezTo>
                      <a:pt x="375" y="374"/>
                      <a:pt x="373" y="366"/>
                      <a:pt x="377" y="361"/>
                    </a:cubicBezTo>
                    <a:cubicBezTo>
                      <a:pt x="381" y="357"/>
                      <a:pt x="389" y="357"/>
                      <a:pt x="397" y="363"/>
                    </a:cubicBezTo>
                    <a:cubicBezTo>
                      <a:pt x="398" y="363"/>
                      <a:pt x="398" y="364"/>
                      <a:pt x="399" y="364"/>
                    </a:cubicBezTo>
                    <a:cubicBezTo>
                      <a:pt x="400" y="365"/>
                      <a:pt x="400" y="365"/>
                      <a:pt x="400" y="365"/>
                    </a:cubicBezTo>
                    <a:cubicBezTo>
                      <a:pt x="402" y="362"/>
                      <a:pt x="405" y="359"/>
                      <a:pt x="407" y="356"/>
                    </a:cubicBezTo>
                    <a:cubicBezTo>
                      <a:pt x="406" y="355"/>
                      <a:pt x="406" y="355"/>
                      <a:pt x="406" y="355"/>
                    </a:cubicBezTo>
                    <a:cubicBezTo>
                      <a:pt x="405" y="355"/>
                      <a:pt x="405" y="354"/>
                      <a:pt x="404" y="354"/>
                    </a:cubicBezTo>
                    <a:cubicBezTo>
                      <a:pt x="396" y="348"/>
                      <a:pt x="393" y="340"/>
                      <a:pt x="396" y="335"/>
                    </a:cubicBezTo>
                    <a:cubicBezTo>
                      <a:pt x="399" y="330"/>
                      <a:pt x="408" y="329"/>
                      <a:pt x="417" y="334"/>
                    </a:cubicBezTo>
                    <a:cubicBezTo>
                      <a:pt x="417" y="334"/>
                      <a:pt x="418" y="334"/>
                      <a:pt x="419" y="335"/>
                    </a:cubicBezTo>
                    <a:cubicBezTo>
                      <a:pt x="419" y="335"/>
                      <a:pt x="419" y="335"/>
                      <a:pt x="420" y="336"/>
                    </a:cubicBezTo>
                    <a:cubicBezTo>
                      <a:pt x="422" y="332"/>
                      <a:pt x="424" y="329"/>
                      <a:pt x="425" y="325"/>
                    </a:cubicBezTo>
                    <a:cubicBezTo>
                      <a:pt x="425" y="325"/>
                      <a:pt x="425" y="325"/>
                      <a:pt x="425" y="325"/>
                    </a:cubicBezTo>
                    <a:cubicBezTo>
                      <a:pt x="424" y="325"/>
                      <a:pt x="423" y="324"/>
                      <a:pt x="423" y="324"/>
                    </a:cubicBezTo>
                    <a:cubicBezTo>
                      <a:pt x="423" y="324"/>
                      <a:pt x="423" y="324"/>
                      <a:pt x="423" y="324"/>
                    </a:cubicBezTo>
                    <a:cubicBezTo>
                      <a:pt x="413" y="320"/>
                      <a:pt x="409" y="313"/>
                      <a:pt x="411" y="308"/>
                    </a:cubicBezTo>
                    <a:cubicBezTo>
                      <a:pt x="413" y="302"/>
                      <a:pt x="422" y="296"/>
                      <a:pt x="432" y="304"/>
                    </a:cubicBezTo>
                    <a:cubicBezTo>
                      <a:pt x="431" y="304"/>
                      <a:pt x="431" y="304"/>
                      <a:pt x="431" y="304"/>
                    </a:cubicBezTo>
                    <a:cubicBezTo>
                      <a:pt x="432" y="304"/>
                      <a:pt x="433" y="303"/>
                      <a:pt x="433" y="304"/>
                    </a:cubicBezTo>
                    <a:cubicBezTo>
                      <a:pt x="434" y="304"/>
                      <a:pt x="434" y="304"/>
                      <a:pt x="435" y="304"/>
                    </a:cubicBezTo>
                    <a:cubicBezTo>
                      <a:pt x="436" y="300"/>
                      <a:pt x="438" y="296"/>
                      <a:pt x="439" y="293"/>
                    </a:cubicBezTo>
                    <a:cubicBezTo>
                      <a:pt x="438" y="293"/>
                      <a:pt x="438" y="292"/>
                      <a:pt x="437" y="292"/>
                    </a:cubicBezTo>
                    <a:cubicBezTo>
                      <a:pt x="436" y="292"/>
                      <a:pt x="436" y="292"/>
                      <a:pt x="435" y="292"/>
                    </a:cubicBezTo>
                    <a:cubicBezTo>
                      <a:pt x="426" y="289"/>
                      <a:pt x="420" y="282"/>
                      <a:pt x="421" y="276"/>
                    </a:cubicBezTo>
                    <a:cubicBezTo>
                      <a:pt x="423" y="270"/>
                      <a:pt x="432" y="267"/>
                      <a:pt x="442" y="268"/>
                    </a:cubicBezTo>
                    <a:cubicBezTo>
                      <a:pt x="442" y="268"/>
                      <a:pt x="442" y="268"/>
                      <a:pt x="442" y="268"/>
                    </a:cubicBezTo>
                    <a:cubicBezTo>
                      <a:pt x="442" y="268"/>
                      <a:pt x="442" y="269"/>
                      <a:pt x="443" y="269"/>
                    </a:cubicBezTo>
                    <a:cubicBezTo>
                      <a:pt x="444" y="269"/>
                      <a:pt x="444" y="269"/>
                      <a:pt x="445" y="269"/>
                    </a:cubicBezTo>
                    <a:cubicBezTo>
                      <a:pt x="446" y="265"/>
                      <a:pt x="446" y="261"/>
                      <a:pt x="447" y="258"/>
                    </a:cubicBezTo>
                    <a:cubicBezTo>
                      <a:pt x="446" y="258"/>
                      <a:pt x="445" y="257"/>
                      <a:pt x="445" y="257"/>
                    </a:cubicBezTo>
                    <a:cubicBezTo>
                      <a:pt x="444" y="257"/>
                      <a:pt x="443" y="256"/>
                      <a:pt x="443" y="256"/>
                    </a:cubicBezTo>
                    <a:cubicBezTo>
                      <a:pt x="443" y="256"/>
                      <a:pt x="443" y="256"/>
                      <a:pt x="443" y="256"/>
                    </a:cubicBezTo>
                    <a:cubicBezTo>
                      <a:pt x="433" y="256"/>
                      <a:pt x="427" y="250"/>
                      <a:pt x="427" y="244"/>
                    </a:cubicBezTo>
                    <a:cubicBezTo>
                      <a:pt x="427" y="237"/>
                      <a:pt x="435" y="233"/>
                      <a:pt x="447" y="234"/>
                    </a:cubicBezTo>
                    <a:cubicBezTo>
                      <a:pt x="447" y="234"/>
                      <a:pt x="447" y="234"/>
                      <a:pt x="447" y="234"/>
                    </a:cubicBezTo>
                    <a:cubicBezTo>
                      <a:pt x="447" y="234"/>
                      <a:pt x="447" y="234"/>
                      <a:pt x="447" y="234"/>
                    </a:cubicBezTo>
                    <a:moveTo>
                      <a:pt x="319" y="97"/>
                    </a:moveTo>
                    <a:cubicBezTo>
                      <a:pt x="333" y="88"/>
                      <a:pt x="355" y="106"/>
                      <a:pt x="372" y="132"/>
                    </a:cubicBezTo>
                    <a:cubicBezTo>
                      <a:pt x="388" y="159"/>
                      <a:pt x="395" y="187"/>
                      <a:pt x="381" y="196"/>
                    </a:cubicBezTo>
                    <a:cubicBezTo>
                      <a:pt x="369" y="203"/>
                      <a:pt x="340" y="187"/>
                      <a:pt x="324" y="162"/>
                    </a:cubicBezTo>
                    <a:cubicBezTo>
                      <a:pt x="309" y="138"/>
                      <a:pt x="307" y="104"/>
                      <a:pt x="319" y="97"/>
                    </a:cubicBezTo>
                    <a:moveTo>
                      <a:pt x="280" y="313"/>
                    </a:moveTo>
                    <a:cubicBezTo>
                      <a:pt x="231" y="344"/>
                      <a:pt x="167" y="329"/>
                      <a:pt x="136" y="280"/>
                    </a:cubicBezTo>
                    <a:cubicBezTo>
                      <a:pt x="106" y="231"/>
                      <a:pt x="120" y="167"/>
                      <a:pt x="169" y="137"/>
                    </a:cubicBezTo>
                    <a:cubicBezTo>
                      <a:pt x="218" y="106"/>
                      <a:pt x="282" y="121"/>
                      <a:pt x="313" y="169"/>
                    </a:cubicBezTo>
                    <a:cubicBezTo>
                      <a:pt x="343" y="218"/>
                      <a:pt x="329" y="283"/>
                      <a:pt x="280" y="313"/>
                    </a:cubicBezTo>
                    <a:moveTo>
                      <a:pt x="218" y="51"/>
                    </a:moveTo>
                    <a:cubicBezTo>
                      <a:pt x="249" y="50"/>
                      <a:pt x="277" y="58"/>
                      <a:pt x="277" y="75"/>
                    </a:cubicBezTo>
                    <a:cubicBezTo>
                      <a:pt x="278" y="89"/>
                      <a:pt x="249" y="106"/>
                      <a:pt x="220" y="107"/>
                    </a:cubicBezTo>
                    <a:cubicBezTo>
                      <a:pt x="191" y="108"/>
                      <a:pt x="161" y="93"/>
                      <a:pt x="161" y="79"/>
                    </a:cubicBezTo>
                    <a:cubicBezTo>
                      <a:pt x="160" y="62"/>
                      <a:pt x="187" y="52"/>
                      <a:pt x="218" y="51"/>
                    </a:cubicBezTo>
                    <a:moveTo>
                      <a:pt x="71" y="144"/>
                    </a:moveTo>
                    <a:cubicBezTo>
                      <a:pt x="85" y="116"/>
                      <a:pt x="106" y="96"/>
                      <a:pt x="121" y="104"/>
                    </a:cubicBezTo>
                    <a:cubicBezTo>
                      <a:pt x="133" y="110"/>
                      <a:pt x="134" y="144"/>
                      <a:pt x="120" y="170"/>
                    </a:cubicBezTo>
                    <a:cubicBezTo>
                      <a:pt x="107" y="195"/>
                      <a:pt x="79" y="214"/>
                      <a:pt x="66" y="207"/>
                    </a:cubicBezTo>
                    <a:cubicBezTo>
                      <a:pt x="51" y="199"/>
                      <a:pt x="56" y="171"/>
                      <a:pt x="71" y="144"/>
                    </a:cubicBezTo>
                    <a:moveTo>
                      <a:pt x="130" y="353"/>
                    </a:moveTo>
                    <a:cubicBezTo>
                      <a:pt x="116" y="362"/>
                      <a:pt x="94" y="343"/>
                      <a:pt x="77" y="317"/>
                    </a:cubicBezTo>
                    <a:cubicBezTo>
                      <a:pt x="61" y="291"/>
                      <a:pt x="54" y="263"/>
                      <a:pt x="68" y="254"/>
                    </a:cubicBezTo>
                    <a:cubicBezTo>
                      <a:pt x="80" y="247"/>
                      <a:pt x="109" y="263"/>
                      <a:pt x="125" y="287"/>
                    </a:cubicBezTo>
                    <a:cubicBezTo>
                      <a:pt x="140" y="312"/>
                      <a:pt x="142" y="346"/>
                      <a:pt x="130" y="353"/>
                    </a:cubicBezTo>
                    <a:moveTo>
                      <a:pt x="231" y="399"/>
                    </a:moveTo>
                    <a:cubicBezTo>
                      <a:pt x="200" y="400"/>
                      <a:pt x="172" y="392"/>
                      <a:pt x="172" y="375"/>
                    </a:cubicBezTo>
                    <a:cubicBezTo>
                      <a:pt x="171" y="361"/>
                      <a:pt x="200" y="344"/>
                      <a:pt x="229" y="343"/>
                    </a:cubicBezTo>
                    <a:cubicBezTo>
                      <a:pt x="258" y="342"/>
                      <a:pt x="288" y="357"/>
                      <a:pt x="288" y="371"/>
                    </a:cubicBezTo>
                    <a:cubicBezTo>
                      <a:pt x="289" y="387"/>
                      <a:pt x="262" y="397"/>
                      <a:pt x="231" y="399"/>
                    </a:cubicBezTo>
                    <a:moveTo>
                      <a:pt x="378" y="306"/>
                    </a:moveTo>
                    <a:cubicBezTo>
                      <a:pt x="364" y="334"/>
                      <a:pt x="343" y="354"/>
                      <a:pt x="328" y="346"/>
                    </a:cubicBezTo>
                    <a:cubicBezTo>
                      <a:pt x="316" y="339"/>
                      <a:pt x="315" y="306"/>
                      <a:pt x="329" y="280"/>
                    </a:cubicBezTo>
                    <a:cubicBezTo>
                      <a:pt x="342" y="254"/>
                      <a:pt x="370" y="236"/>
                      <a:pt x="383" y="243"/>
                    </a:cubicBezTo>
                    <a:cubicBezTo>
                      <a:pt x="398" y="250"/>
                      <a:pt x="393" y="279"/>
                      <a:pt x="378" y="30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35"/>
              <p:cNvSpPr>
                <a:spLocks noEditPoints="1"/>
              </p:cNvSpPr>
              <p:nvPr/>
            </p:nvSpPr>
            <p:spPr bwMode="auto">
              <a:xfrm>
                <a:off x="6932633" y="2390376"/>
                <a:ext cx="1191002" cy="1192631"/>
              </a:xfrm>
              <a:custGeom>
                <a:avLst/>
                <a:gdLst>
                  <a:gd name="T0" fmla="*/ 207 w 618"/>
                  <a:gd name="T1" fmla="*/ 17 h 619"/>
                  <a:gd name="T2" fmla="*/ 187 w 618"/>
                  <a:gd name="T3" fmla="*/ 58 h 619"/>
                  <a:gd name="T4" fmla="*/ 140 w 618"/>
                  <a:gd name="T5" fmla="*/ 72 h 619"/>
                  <a:gd name="T6" fmla="*/ 105 w 618"/>
                  <a:gd name="T7" fmla="*/ 77 h 619"/>
                  <a:gd name="T8" fmla="*/ 60 w 618"/>
                  <a:gd name="T9" fmla="*/ 126 h 619"/>
                  <a:gd name="T10" fmla="*/ 67 w 618"/>
                  <a:gd name="T11" fmla="*/ 170 h 619"/>
                  <a:gd name="T12" fmla="*/ 13 w 618"/>
                  <a:gd name="T13" fmla="*/ 220 h 619"/>
                  <a:gd name="T14" fmla="*/ 30 w 618"/>
                  <a:gd name="T15" fmla="*/ 291 h 619"/>
                  <a:gd name="T16" fmla="*/ 0 w 618"/>
                  <a:gd name="T17" fmla="*/ 324 h 619"/>
                  <a:gd name="T18" fmla="*/ 10 w 618"/>
                  <a:gd name="T19" fmla="*/ 390 h 619"/>
                  <a:gd name="T20" fmla="*/ 49 w 618"/>
                  <a:gd name="T21" fmla="*/ 413 h 619"/>
                  <a:gd name="T22" fmla="*/ 55 w 618"/>
                  <a:gd name="T23" fmla="*/ 485 h 619"/>
                  <a:gd name="T24" fmla="*/ 121 w 618"/>
                  <a:gd name="T25" fmla="*/ 516 h 619"/>
                  <a:gd name="T26" fmla="*/ 128 w 618"/>
                  <a:gd name="T27" fmla="*/ 561 h 619"/>
                  <a:gd name="T28" fmla="*/ 186 w 618"/>
                  <a:gd name="T29" fmla="*/ 594 h 619"/>
                  <a:gd name="T30" fmla="*/ 228 w 618"/>
                  <a:gd name="T31" fmla="*/ 577 h 619"/>
                  <a:gd name="T32" fmla="*/ 288 w 618"/>
                  <a:gd name="T33" fmla="*/ 618 h 619"/>
                  <a:gd name="T34" fmla="*/ 307 w 618"/>
                  <a:gd name="T35" fmla="*/ 602 h 619"/>
                  <a:gd name="T36" fmla="*/ 368 w 618"/>
                  <a:gd name="T37" fmla="*/ 614 h 619"/>
                  <a:gd name="T38" fmla="*/ 393 w 618"/>
                  <a:gd name="T39" fmla="*/ 577 h 619"/>
                  <a:gd name="T40" fmla="*/ 455 w 618"/>
                  <a:gd name="T41" fmla="*/ 583 h 619"/>
                  <a:gd name="T42" fmla="*/ 468 w 618"/>
                  <a:gd name="T43" fmla="*/ 540 h 619"/>
                  <a:gd name="T44" fmla="*/ 538 w 618"/>
                  <a:gd name="T45" fmla="*/ 519 h 619"/>
                  <a:gd name="T46" fmla="*/ 553 w 618"/>
                  <a:gd name="T47" fmla="*/ 448 h 619"/>
                  <a:gd name="T48" fmla="*/ 595 w 618"/>
                  <a:gd name="T49" fmla="*/ 430 h 619"/>
                  <a:gd name="T50" fmla="*/ 576 w 618"/>
                  <a:gd name="T51" fmla="*/ 395 h 619"/>
                  <a:gd name="T52" fmla="*/ 616 w 618"/>
                  <a:gd name="T53" fmla="*/ 354 h 619"/>
                  <a:gd name="T54" fmla="*/ 589 w 618"/>
                  <a:gd name="T55" fmla="*/ 286 h 619"/>
                  <a:gd name="T56" fmla="*/ 614 w 618"/>
                  <a:gd name="T57" fmla="*/ 249 h 619"/>
                  <a:gd name="T58" fmla="*/ 570 w 618"/>
                  <a:gd name="T59" fmla="*/ 205 h 619"/>
                  <a:gd name="T60" fmla="*/ 582 w 618"/>
                  <a:gd name="T61" fmla="*/ 162 h 619"/>
                  <a:gd name="T62" fmla="*/ 544 w 618"/>
                  <a:gd name="T63" fmla="*/ 107 h 619"/>
                  <a:gd name="T64" fmla="*/ 499 w 618"/>
                  <a:gd name="T65" fmla="*/ 103 h 619"/>
                  <a:gd name="T66" fmla="*/ 466 w 618"/>
                  <a:gd name="T67" fmla="*/ 77 h 619"/>
                  <a:gd name="T68" fmla="*/ 452 w 618"/>
                  <a:gd name="T69" fmla="*/ 34 h 619"/>
                  <a:gd name="T70" fmla="*/ 390 w 618"/>
                  <a:gd name="T71" fmla="*/ 10 h 619"/>
                  <a:gd name="T72" fmla="*/ 350 w 618"/>
                  <a:gd name="T73" fmla="*/ 32 h 619"/>
                  <a:gd name="T74" fmla="*/ 285 w 618"/>
                  <a:gd name="T75" fmla="*/ 1 h 619"/>
                  <a:gd name="T76" fmla="*/ 225 w 618"/>
                  <a:gd name="T77" fmla="*/ 42 h 619"/>
                  <a:gd name="T78" fmla="*/ 188 w 618"/>
                  <a:gd name="T79" fmla="*/ 286 h 619"/>
                  <a:gd name="T80" fmla="*/ 228 w 618"/>
                  <a:gd name="T81" fmla="*/ 335 h 619"/>
                  <a:gd name="T82" fmla="*/ 334 w 618"/>
                  <a:gd name="T83" fmla="*/ 390 h 619"/>
                  <a:gd name="T84" fmla="*/ 223 w 618"/>
                  <a:gd name="T85" fmla="*/ 399 h 619"/>
                  <a:gd name="T86" fmla="*/ 82 w 618"/>
                  <a:gd name="T87" fmla="*/ 398 h 619"/>
                  <a:gd name="T88" fmla="*/ 323 w 618"/>
                  <a:gd name="T89" fmla="*/ 552 h 619"/>
                  <a:gd name="T90" fmla="*/ 534 w 618"/>
                  <a:gd name="T91" fmla="*/ 402 h 619"/>
                  <a:gd name="T92" fmla="*/ 437 w 618"/>
                  <a:gd name="T93" fmla="*/ 291 h 619"/>
                  <a:gd name="T94" fmla="*/ 541 w 618"/>
                  <a:gd name="T95" fmla="*/ 237 h 619"/>
                  <a:gd name="T96" fmla="*/ 295 w 618"/>
                  <a:gd name="T97" fmla="*/ 186 h 619"/>
                  <a:gd name="T98" fmla="*/ 441 w 618"/>
                  <a:gd name="T99" fmla="*/ 105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8" h="619">
                    <a:moveTo>
                      <a:pt x="225" y="42"/>
                    </a:moveTo>
                    <a:cubicBezTo>
                      <a:pt x="225" y="42"/>
                      <a:pt x="225" y="42"/>
                      <a:pt x="225" y="42"/>
                    </a:cubicBezTo>
                    <a:cubicBezTo>
                      <a:pt x="207" y="17"/>
                      <a:pt x="207" y="17"/>
                      <a:pt x="207" y="17"/>
                    </a:cubicBezTo>
                    <a:cubicBezTo>
                      <a:pt x="195" y="22"/>
                      <a:pt x="195" y="22"/>
                      <a:pt x="195" y="22"/>
                    </a:cubicBezTo>
                    <a:cubicBezTo>
                      <a:pt x="183" y="27"/>
                      <a:pt x="183" y="27"/>
                      <a:pt x="183" y="27"/>
                    </a:cubicBezTo>
                    <a:cubicBezTo>
                      <a:pt x="187" y="58"/>
                      <a:pt x="187" y="58"/>
                      <a:pt x="187" y="58"/>
                    </a:cubicBezTo>
                    <a:cubicBezTo>
                      <a:pt x="174" y="64"/>
                      <a:pt x="162" y="71"/>
                      <a:pt x="150" y="79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25" y="60"/>
                      <a:pt x="125" y="60"/>
                      <a:pt x="125" y="60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08" y="115"/>
                      <a:pt x="98" y="125"/>
                      <a:pt x="89" y="137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45" y="147"/>
                      <a:pt x="45" y="147"/>
                      <a:pt x="45" y="147"/>
                    </a:cubicBezTo>
                    <a:cubicBezTo>
                      <a:pt x="67" y="170"/>
                      <a:pt x="67" y="170"/>
                      <a:pt x="67" y="170"/>
                    </a:cubicBezTo>
                    <a:cubicBezTo>
                      <a:pt x="59" y="183"/>
                      <a:pt x="53" y="196"/>
                      <a:pt x="48" y="209"/>
                    </a:cubicBezTo>
                    <a:cubicBezTo>
                      <a:pt x="17" y="207"/>
                      <a:pt x="17" y="207"/>
                      <a:pt x="17" y="207"/>
                    </a:cubicBezTo>
                    <a:cubicBezTo>
                      <a:pt x="13" y="220"/>
                      <a:pt x="13" y="220"/>
                      <a:pt x="13" y="220"/>
                    </a:cubicBezTo>
                    <a:cubicBezTo>
                      <a:pt x="9" y="232"/>
                      <a:pt x="9" y="232"/>
                      <a:pt x="9" y="232"/>
                    </a:cubicBezTo>
                    <a:cubicBezTo>
                      <a:pt x="36" y="248"/>
                      <a:pt x="36" y="248"/>
                      <a:pt x="36" y="248"/>
                    </a:cubicBezTo>
                    <a:cubicBezTo>
                      <a:pt x="33" y="262"/>
                      <a:pt x="31" y="276"/>
                      <a:pt x="30" y="291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30" y="331"/>
                      <a:pt x="30" y="331"/>
                      <a:pt x="30" y="331"/>
                    </a:cubicBezTo>
                    <a:cubicBezTo>
                      <a:pt x="31" y="346"/>
                      <a:pt x="34" y="360"/>
                      <a:pt x="37" y="374"/>
                    </a:cubicBezTo>
                    <a:cubicBezTo>
                      <a:pt x="10" y="390"/>
                      <a:pt x="10" y="390"/>
                      <a:pt x="10" y="390"/>
                    </a:cubicBezTo>
                    <a:cubicBezTo>
                      <a:pt x="14" y="403"/>
                      <a:pt x="14" y="403"/>
                      <a:pt x="14" y="403"/>
                    </a:cubicBezTo>
                    <a:cubicBezTo>
                      <a:pt x="18" y="415"/>
                      <a:pt x="18" y="415"/>
                      <a:pt x="18" y="415"/>
                    </a:cubicBezTo>
                    <a:cubicBezTo>
                      <a:pt x="49" y="413"/>
                      <a:pt x="49" y="413"/>
                      <a:pt x="49" y="413"/>
                    </a:cubicBezTo>
                    <a:cubicBezTo>
                      <a:pt x="55" y="426"/>
                      <a:pt x="61" y="439"/>
                      <a:pt x="68" y="452"/>
                    </a:cubicBezTo>
                    <a:cubicBezTo>
                      <a:pt x="47" y="475"/>
                      <a:pt x="47" y="475"/>
                      <a:pt x="47" y="475"/>
                    </a:cubicBezTo>
                    <a:cubicBezTo>
                      <a:pt x="55" y="485"/>
                      <a:pt x="55" y="485"/>
                      <a:pt x="55" y="485"/>
                    </a:cubicBezTo>
                    <a:cubicBezTo>
                      <a:pt x="62" y="496"/>
                      <a:pt x="62" y="496"/>
                      <a:pt x="62" y="496"/>
                    </a:cubicBezTo>
                    <a:cubicBezTo>
                      <a:pt x="91" y="485"/>
                      <a:pt x="91" y="485"/>
                      <a:pt x="91" y="485"/>
                    </a:cubicBezTo>
                    <a:cubicBezTo>
                      <a:pt x="100" y="496"/>
                      <a:pt x="110" y="507"/>
                      <a:pt x="121" y="516"/>
                    </a:cubicBezTo>
                    <a:cubicBezTo>
                      <a:pt x="108" y="545"/>
                      <a:pt x="108" y="545"/>
                      <a:pt x="108" y="545"/>
                    </a:cubicBezTo>
                    <a:cubicBezTo>
                      <a:pt x="118" y="553"/>
                      <a:pt x="118" y="553"/>
                      <a:pt x="118" y="553"/>
                    </a:cubicBezTo>
                    <a:cubicBezTo>
                      <a:pt x="128" y="561"/>
                      <a:pt x="128" y="561"/>
                      <a:pt x="128" y="561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65" y="550"/>
                      <a:pt x="177" y="557"/>
                      <a:pt x="190" y="563"/>
                    </a:cubicBezTo>
                    <a:cubicBezTo>
                      <a:pt x="186" y="594"/>
                      <a:pt x="186" y="594"/>
                      <a:pt x="186" y="594"/>
                    </a:cubicBezTo>
                    <a:cubicBezTo>
                      <a:pt x="198" y="598"/>
                      <a:pt x="198" y="598"/>
                      <a:pt x="198" y="598"/>
                    </a:cubicBezTo>
                    <a:cubicBezTo>
                      <a:pt x="210" y="603"/>
                      <a:pt x="210" y="603"/>
                      <a:pt x="210" y="603"/>
                    </a:cubicBezTo>
                    <a:cubicBezTo>
                      <a:pt x="228" y="577"/>
                      <a:pt x="228" y="577"/>
                      <a:pt x="228" y="577"/>
                    </a:cubicBezTo>
                    <a:cubicBezTo>
                      <a:pt x="242" y="582"/>
                      <a:pt x="256" y="585"/>
                      <a:pt x="270" y="587"/>
                    </a:cubicBezTo>
                    <a:cubicBezTo>
                      <a:pt x="275" y="618"/>
                      <a:pt x="275" y="618"/>
                      <a:pt x="275" y="618"/>
                    </a:cubicBezTo>
                    <a:cubicBezTo>
                      <a:pt x="288" y="618"/>
                      <a:pt x="288" y="618"/>
                      <a:pt x="288" y="618"/>
                    </a:cubicBezTo>
                    <a:cubicBezTo>
                      <a:pt x="301" y="619"/>
                      <a:pt x="301" y="619"/>
                      <a:pt x="301" y="619"/>
                    </a:cubicBezTo>
                    <a:cubicBezTo>
                      <a:pt x="307" y="602"/>
                      <a:pt x="307" y="602"/>
                      <a:pt x="307" y="602"/>
                    </a:cubicBezTo>
                    <a:cubicBezTo>
                      <a:pt x="307" y="602"/>
                      <a:pt x="307" y="602"/>
                      <a:pt x="307" y="602"/>
                    </a:cubicBezTo>
                    <a:cubicBezTo>
                      <a:pt x="311" y="590"/>
                      <a:pt x="311" y="590"/>
                      <a:pt x="311" y="590"/>
                    </a:cubicBezTo>
                    <a:cubicBezTo>
                      <a:pt x="325" y="590"/>
                      <a:pt x="339" y="588"/>
                      <a:pt x="354" y="586"/>
                    </a:cubicBezTo>
                    <a:cubicBezTo>
                      <a:pt x="368" y="614"/>
                      <a:pt x="368" y="614"/>
                      <a:pt x="368" y="614"/>
                    </a:cubicBezTo>
                    <a:cubicBezTo>
                      <a:pt x="380" y="611"/>
                      <a:pt x="380" y="611"/>
                      <a:pt x="380" y="611"/>
                    </a:cubicBezTo>
                    <a:cubicBezTo>
                      <a:pt x="393" y="608"/>
                      <a:pt x="393" y="608"/>
                      <a:pt x="393" y="608"/>
                    </a:cubicBezTo>
                    <a:cubicBezTo>
                      <a:pt x="393" y="577"/>
                      <a:pt x="393" y="577"/>
                      <a:pt x="393" y="577"/>
                    </a:cubicBezTo>
                    <a:cubicBezTo>
                      <a:pt x="394" y="577"/>
                      <a:pt x="394" y="577"/>
                      <a:pt x="394" y="577"/>
                    </a:cubicBezTo>
                    <a:cubicBezTo>
                      <a:pt x="408" y="572"/>
                      <a:pt x="421" y="567"/>
                      <a:pt x="433" y="561"/>
                    </a:cubicBezTo>
                    <a:cubicBezTo>
                      <a:pt x="455" y="583"/>
                      <a:pt x="455" y="583"/>
                      <a:pt x="455" y="583"/>
                    </a:cubicBezTo>
                    <a:cubicBezTo>
                      <a:pt x="466" y="577"/>
                      <a:pt x="466" y="577"/>
                      <a:pt x="466" y="577"/>
                    </a:cubicBezTo>
                    <a:cubicBezTo>
                      <a:pt x="477" y="570"/>
                      <a:pt x="477" y="570"/>
                      <a:pt x="477" y="570"/>
                    </a:cubicBezTo>
                    <a:cubicBezTo>
                      <a:pt x="468" y="540"/>
                      <a:pt x="468" y="540"/>
                      <a:pt x="468" y="540"/>
                    </a:cubicBezTo>
                    <a:cubicBezTo>
                      <a:pt x="480" y="532"/>
                      <a:pt x="491" y="523"/>
                      <a:pt x="502" y="513"/>
                    </a:cubicBezTo>
                    <a:cubicBezTo>
                      <a:pt x="529" y="528"/>
                      <a:pt x="529" y="528"/>
                      <a:pt x="529" y="528"/>
                    </a:cubicBezTo>
                    <a:cubicBezTo>
                      <a:pt x="538" y="519"/>
                      <a:pt x="538" y="519"/>
                      <a:pt x="538" y="519"/>
                    </a:cubicBezTo>
                    <a:cubicBezTo>
                      <a:pt x="547" y="509"/>
                      <a:pt x="547" y="509"/>
                      <a:pt x="547" y="509"/>
                    </a:cubicBezTo>
                    <a:cubicBezTo>
                      <a:pt x="529" y="483"/>
                      <a:pt x="529" y="483"/>
                      <a:pt x="529" y="483"/>
                    </a:cubicBezTo>
                    <a:cubicBezTo>
                      <a:pt x="538" y="472"/>
                      <a:pt x="546" y="460"/>
                      <a:pt x="553" y="448"/>
                    </a:cubicBezTo>
                    <a:cubicBezTo>
                      <a:pt x="584" y="454"/>
                      <a:pt x="584" y="454"/>
                      <a:pt x="584" y="454"/>
                    </a:cubicBezTo>
                    <a:cubicBezTo>
                      <a:pt x="589" y="442"/>
                      <a:pt x="589" y="442"/>
                      <a:pt x="589" y="442"/>
                    </a:cubicBezTo>
                    <a:cubicBezTo>
                      <a:pt x="595" y="430"/>
                      <a:pt x="595" y="430"/>
                      <a:pt x="595" y="430"/>
                    </a:cubicBezTo>
                    <a:cubicBezTo>
                      <a:pt x="571" y="411"/>
                      <a:pt x="571" y="411"/>
                      <a:pt x="571" y="411"/>
                    </a:cubicBezTo>
                    <a:cubicBezTo>
                      <a:pt x="572" y="408"/>
                      <a:pt x="573" y="405"/>
                      <a:pt x="574" y="402"/>
                    </a:cubicBezTo>
                    <a:cubicBezTo>
                      <a:pt x="576" y="395"/>
                      <a:pt x="576" y="395"/>
                      <a:pt x="576" y="395"/>
                    </a:cubicBezTo>
                    <a:cubicBezTo>
                      <a:pt x="579" y="386"/>
                      <a:pt x="581" y="378"/>
                      <a:pt x="583" y="370"/>
                    </a:cubicBezTo>
                    <a:cubicBezTo>
                      <a:pt x="614" y="367"/>
                      <a:pt x="614" y="367"/>
                      <a:pt x="614" y="367"/>
                    </a:cubicBezTo>
                    <a:cubicBezTo>
                      <a:pt x="616" y="354"/>
                      <a:pt x="616" y="354"/>
                      <a:pt x="616" y="354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90" y="315"/>
                      <a:pt x="590" y="301"/>
                      <a:pt x="589" y="286"/>
                    </a:cubicBezTo>
                    <a:cubicBezTo>
                      <a:pt x="618" y="274"/>
                      <a:pt x="618" y="274"/>
                      <a:pt x="618" y="274"/>
                    </a:cubicBezTo>
                    <a:cubicBezTo>
                      <a:pt x="616" y="261"/>
                      <a:pt x="616" y="261"/>
                      <a:pt x="616" y="261"/>
                    </a:cubicBezTo>
                    <a:cubicBezTo>
                      <a:pt x="614" y="249"/>
                      <a:pt x="614" y="249"/>
                      <a:pt x="614" y="249"/>
                    </a:cubicBezTo>
                    <a:cubicBezTo>
                      <a:pt x="582" y="246"/>
                      <a:pt x="582" y="246"/>
                      <a:pt x="582" y="246"/>
                    </a:cubicBezTo>
                    <a:cubicBezTo>
                      <a:pt x="581" y="239"/>
                      <a:pt x="579" y="232"/>
                      <a:pt x="577" y="225"/>
                    </a:cubicBezTo>
                    <a:cubicBezTo>
                      <a:pt x="575" y="218"/>
                      <a:pt x="572" y="212"/>
                      <a:pt x="570" y="205"/>
                    </a:cubicBezTo>
                    <a:cubicBezTo>
                      <a:pt x="594" y="185"/>
                      <a:pt x="594" y="185"/>
                      <a:pt x="594" y="185"/>
                    </a:cubicBezTo>
                    <a:cubicBezTo>
                      <a:pt x="588" y="173"/>
                      <a:pt x="588" y="173"/>
                      <a:pt x="588" y="173"/>
                    </a:cubicBezTo>
                    <a:cubicBezTo>
                      <a:pt x="582" y="162"/>
                      <a:pt x="582" y="162"/>
                      <a:pt x="582" y="162"/>
                    </a:cubicBezTo>
                    <a:cubicBezTo>
                      <a:pt x="552" y="168"/>
                      <a:pt x="552" y="168"/>
                      <a:pt x="552" y="168"/>
                    </a:cubicBezTo>
                    <a:cubicBezTo>
                      <a:pt x="544" y="156"/>
                      <a:pt x="536" y="144"/>
                      <a:pt x="527" y="133"/>
                    </a:cubicBezTo>
                    <a:cubicBezTo>
                      <a:pt x="544" y="107"/>
                      <a:pt x="544" y="107"/>
                      <a:pt x="544" y="107"/>
                    </a:cubicBezTo>
                    <a:cubicBezTo>
                      <a:pt x="535" y="97"/>
                      <a:pt x="535" y="97"/>
                      <a:pt x="535" y="97"/>
                    </a:cubicBezTo>
                    <a:cubicBezTo>
                      <a:pt x="526" y="88"/>
                      <a:pt x="526" y="88"/>
                      <a:pt x="526" y="88"/>
                    </a:cubicBezTo>
                    <a:cubicBezTo>
                      <a:pt x="499" y="103"/>
                      <a:pt x="499" y="103"/>
                      <a:pt x="499" y="103"/>
                    </a:cubicBezTo>
                    <a:cubicBezTo>
                      <a:pt x="493" y="97"/>
                      <a:pt x="486" y="92"/>
                      <a:pt x="479" y="87"/>
                    </a:cubicBezTo>
                    <a:cubicBezTo>
                      <a:pt x="473" y="82"/>
                      <a:pt x="473" y="82"/>
                      <a:pt x="473" y="82"/>
                    </a:cubicBezTo>
                    <a:cubicBezTo>
                      <a:pt x="471" y="80"/>
                      <a:pt x="468" y="78"/>
                      <a:pt x="466" y="77"/>
                    </a:cubicBezTo>
                    <a:cubicBezTo>
                      <a:pt x="474" y="47"/>
                      <a:pt x="474" y="47"/>
                      <a:pt x="474" y="47"/>
                    </a:cubicBezTo>
                    <a:cubicBezTo>
                      <a:pt x="463" y="40"/>
                      <a:pt x="463" y="40"/>
                      <a:pt x="463" y="40"/>
                    </a:cubicBezTo>
                    <a:cubicBezTo>
                      <a:pt x="452" y="34"/>
                      <a:pt x="452" y="34"/>
                      <a:pt x="452" y="34"/>
                    </a:cubicBezTo>
                    <a:cubicBezTo>
                      <a:pt x="430" y="57"/>
                      <a:pt x="430" y="57"/>
                      <a:pt x="430" y="57"/>
                    </a:cubicBezTo>
                    <a:cubicBezTo>
                      <a:pt x="417" y="50"/>
                      <a:pt x="404" y="45"/>
                      <a:pt x="390" y="41"/>
                    </a:cubicBezTo>
                    <a:cubicBezTo>
                      <a:pt x="390" y="10"/>
                      <a:pt x="390" y="10"/>
                      <a:pt x="390" y="10"/>
                    </a:cubicBezTo>
                    <a:cubicBezTo>
                      <a:pt x="377" y="7"/>
                      <a:pt x="377" y="7"/>
                      <a:pt x="377" y="7"/>
                    </a:cubicBezTo>
                    <a:cubicBezTo>
                      <a:pt x="364" y="4"/>
                      <a:pt x="364" y="4"/>
                      <a:pt x="364" y="4"/>
                    </a:cubicBezTo>
                    <a:cubicBezTo>
                      <a:pt x="350" y="32"/>
                      <a:pt x="350" y="32"/>
                      <a:pt x="350" y="32"/>
                    </a:cubicBezTo>
                    <a:cubicBezTo>
                      <a:pt x="336" y="30"/>
                      <a:pt x="322" y="29"/>
                      <a:pt x="307" y="29"/>
                    </a:cubicBezTo>
                    <a:cubicBezTo>
                      <a:pt x="298" y="0"/>
                      <a:pt x="298" y="0"/>
                      <a:pt x="298" y="0"/>
                    </a:cubicBezTo>
                    <a:cubicBezTo>
                      <a:pt x="285" y="1"/>
                      <a:pt x="285" y="1"/>
                      <a:pt x="285" y="1"/>
                    </a:cubicBezTo>
                    <a:cubicBezTo>
                      <a:pt x="272" y="2"/>
                      <a:pt x="272" y="2"/>
                      <a:pt x="272" y="2"/>
                    </a:cubicBezTo>
                    <a:cubicBezTo>
                      <a:pt x="267" y="33"/>
                      <a:pt x="267" y="33"/>
                      <a:pt x="267" y="33"/>
                    </a:cubicBezTo>
                    <a:cubicBezTo>
                      <a:pt x="253" y="35"/>
                      <a:pt x="239" y="38"/>
                      <a:pt x="225" y="42"/>
                    </a:cubicBezTo>
                    <a:moveTo>
                      <a:pt x="156" y="121"/>
                    </a:moveTo>
                    <a:cubicBezTo>
                      <a:pt x="198" y="255"/>
                      <a:pt x="198" y="255"/>
                      <a:pt x="198" y="255"/>
                    </a:cubicBezTo>
                    <a:cubicBezTo>
                      <a:pt x="201" y="266"/>
                      <a:pt x="197" y="279"/>
                      <a:pt x="188" y="286"/>
                    </a:cubicBezTo>
                    <a:cubicBezTo>
                      <a:pt x="73" y="367"/>
                      <a:pt x="73" y="367"/>
                      <a:pt x="73" y="367"/>
                    </a:cubicBezTo>
                    <a:cubicBezTo>
                      <a:pt x="50" y="274"/>
                      <a:pt x="84" y="179"/>
                      <a:pt x="156" y="121"/>
                    </a:cubicBezTo>
                    <a:moveTo>
                      <a:pt x="228" y="335"/>
                    </a:moveTo>
                    <a:cubicBezTo>
                      <a:pt x="214" y="291"/>
                      <a:pt x="239" y="243"/>
                      <a:pt x="284" y="229"/>
                    </a:cubicBezTo>
                    <a:cubicBezTo>
                      <a:pt x="328" y="215"/>
                      <a:pt x="375" y="240"/>
                      <a:pt x="389" y="284"/>
                    </a:cubicBezTo>
                    <a:cubicBezTo>
                      <a:pt x="404" y="329"/>
                      <a:pt x="379" y="376"/>
                      <a:pt x="334" y="390"/>
                    </a:cubicBezTo>
                    <a:cubicBezTo>
                      <a:pt x="290" y="404"/>
                      <a:pt x="242" y="380"/>
                      <a:pt x="228" y="335"/>
                    </a:cubicBezTo>
                    <a:moveTo>
                      <a:pt x="82" y="398"/>
                    </a:moveTo>
                    <a:cubicBezTo>
                      <a:pt x="223" y="399"/>
                      <a:pt x="223" y="399"/>
                      <a:pt x="223" y="399"/>
                    </a:cubicBezTo>
                    <a:cubicBezTo>
                      <a:pt x="235" y="399"/>
                      <a:pt x="246" y="407"/>
                      <a:pt x="249" y="418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00" y="546"/>
                      <a:pt x="117" y="487"/>
                      <a:pt x="82" y="398"/>
                    </a:cubicBezTo>
                    <a:moveTo>
                      <a:pt x="534" y="402"/>
                    </a:moveTo>
                    <a:cubicBezTo>
                      <a:pt x="507" y="466"/>
                      <a:pt x="454" y="519"/>
                      <a:pt x="382" y="542"/>
                    </a:cubicBezTo>
                    <a:cubicBezTo>
                      <a:pt x="363" y="548"/>
                      <a:pt x="343" y="551"/>
                      <a:pt x="323" y="552"/>
                    </a:cubicBezTo>
                    <a:cubicBezTo>
                      <a:pt x="368" y="419"/>
                      <a:pt x="368" y="419"/>
                      <a:pt x="368" y="419"/>
                    </a:cubicBezTo>
                    <a:cubicBezTo>
                      <a:pt x="372" y="408"/>
                      <a:pt x="382" y="400"/>
                      <a:pt x="394" y="401"/>
                    </a:cubicBezTo>
                    <a:cubicBezTo>
                      <a:pt x="534" y="402"/>
                      <a:pt x="534" y="402"/>
                      <a:pt x="534" y="402"/>
                    </a:cubicBezTo>
                    <a:moveTo>
                      <a:pt x="541" y="237"/>
                    </a:moveTo>
                    <a:cubicBezTo>
                      <a:pt x="555" y="282"/>
                      <a:pt x="555" y="328"/>
                      <a:pt x="544" y="371"/>
                    </a:cubicBezTo>
                    <a:cubicBezTo>
                      <a:pt x="437" y="291"/>
                      <a:pt x="437" y="291"/>
                      <a:pt x="437" y="291"/>
                    </a:cubicBezTo>
                    <a:cubicBezTo>
                      <a:pt x="424" y="282"/>
                      <a:pt x="419" y="266"/>
                      <a:pt x="424" y="251"/>
                    </a:cubicBezTo>
                    <a:cubicBezTo>
                      <a:pt x="467" y="125"/>
                      <a:pt x="467" y="125"/>
                      <a:pt x="467" y="125"/>
                    </a:cubicBezTo>
                    <a:cubicBezTo>
                      <a:pt x="500" y="153"/>
                      <a:pt x="527" y="191"/>
                      <a:pt x="541" y="237"/>
                    </a:cubicBezTo>
                    <a:moveTo>
                      <a:pt x="441" y="105"/>
                    </a:moveTo>
                    <a:cubicBezTo>
                      <a:pt x="327" y="186"/>
                      <a:pt x="327" y="186"/>
                      <a:pt x="327" y="186"/>
                    </a:cubicBezTo>
                    <a:cubicBezTo>
                      <a:pt x="317" y="193"/>
                      <a:pt x="304" y="193"/>
                      <a:pt x="295" y="186"/>
                    </a:cubicBezTo>
                    <a:cubicBezTo>
                      <a:pt x="182" y="102"/>
                      <a:pt x="182" y="102"/>
                      <a:pt x="182" y="102"/>
                    </a:cubicBezTo>
                    <a:cubicBezTo>
                      <a:pt x="198" y="92"/>
                      <a:pt x="216" y="84"/>
                      <a:pt x="236" y="78"/>
                    </a:cubicBezTo>
                    <a:cubicBezTo>
                      <a:pt x="308" y="55"/>
                      <a:pt x="382" y="68"/>
                      <a:pt x="441" y="1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36"/>
              <p:cNvSpPr>
                <a:spLocks noEditPoints="1"/>
              </p:cNvSpPr>
              <p:nvPr/>
            </p:nvSpPr>
            <p:spPr bwMode="auto">
              <a:xfrm>
                <a:off x="5942847" y="4075863"/>
                <a:ext cx="597130" cy="597945"/>
              </a:xfrm>
              <a:custGeom>
                <a:avLst/>
                <a:gdLst>
                  <a:gd name="T0" fmla="*/ 234 w 310"/>
                  <a:gd name="T1" fmla="*/ 262 h 310"/>
                  <a:gd name="T2" fmla="*/ 263 w 310"/>
                  <a:gd name="T3" fmla="*/ 266 h 310"/>
                  <a:gd name="T4" fmla="*/ 264 w 310"/>
                  <a:gd name="T5" fmla="*/ 250 h 310"/>
                  <a:gd name="T6" fmla="*/ 280 w 310"/>
                  <a:gd name="T7" fmla="*/ 234 h 310"/>
                  <a:gd name="T8" fmla="*/ 289 w 310"/>
                  <a:gd name="T9" fmla="*/ 216 h 310"/>
                  <a:gd name="T10" fmla="*/ 288 w 310"/>
                  <a:gd name="T11" fmla="*/ 192 h 310"/>
                  <a:gd name="T12" fmla="*/ 308 w 310"/>
                  <a:gd name="T13" fmla="*/ 184 h 310"/>
                  <a:gd name="T14" fmla="*/ 287 w 310"/>
                  <a:gd name="T15" fmla="*/ 164 h 310"/>
                  <a:gd name="T16" fmla="*/ 310 w 310"/>
                  <a:gd name="T17" fmla="*/ 146 h 310"/>
                  <a:gd name="T18" fmla="*/ 298 w 310"/>
                  <a:gd name="T19" fmla="*/ 135 h 310"/>
                  <a:gd name="T20" fmla="*/ 296 w 310"/>
                  <a:gd name="T21" fmla="*/ 112 h 310"/>
                  <a:gd name="T22" fmla="*/ 290 w 310"/>
                  <a:gd name="T23" fmla="*/ 94 h 310"/>
                  <a:gd name="T24" fmla="*/ 276 w 310"/>
                  <a:gd name="T25" fmla="*/ 76 h 310"/>
                  <a:gd name="T26" fmla="*/ 277 w 310"/>
                  <a:gd name="T27" fmla="*/ 59 h 310"/>
                  <a:gd name="T28" fmla="*/ 250 w 310"/>
                  <a:gd name="T29" fmla="*/ 62 h 310"/>
                  <a:gd name="T30" fmla="*/ 250 w 310"/>
                  <a:gd name="T31" fmla="*/ 32 h 310"/>
                  <a:gd name="T32" fmla="*/ 233 w 310"/>
                  <a:gd name="T33" fmla="*/ 34 h 310"/>
                  <a:gd name="T34" fmla="*/ 214 w 310"/>
                  <a:gd name="T35" fmla="*/ 23 h 310"/>
                  <a:gd name="T36" fmla="*/ 206 w 310"/>
                  <a:gd name="T37" fmla="*/ 8 h 310"/>
                  <a:gd name="T38" fmla="*/ 183 w 310"/>
                  <a:gd name="T39" fmla="*/ 25 h 310"/>
                  <a:gd name="T40" fmla="*/ 169 w 310"/>
                  <a:gd name="T41" fmla="*/ 0 h 310"/>
                  <a:gd name="T42" fmla="*/ 156 w 310"/>
                  <a:gd name="T43" fmla="*/ 11 h 310"/>
                  <a:gd name="T44" fmla="*/ 133 w 310"/>
                  <a:gd name="T45" fmla="*/ 9 h 310"/>
                  <a:gd name="T46" fmla="*/ 114 w 310"/>
                  <a:gd name="T47" fmla="*/ 13 h 310"/>
                  <a:gd name="T48" fmla="*/ 94 w 310"/>
                  <a:gd name="T49" fmla="*/ 24 h 310"/>
                  <a:gd name="T50" fmla="*/ 83 w 310"/>
                  <a:gd name="T51" fmla="*/ 17 h 310"/>
                  <a:gd name="T52" fmla="*/ 78 w 310"/>
                  <a:gd name="T53" fmla="*/ 34 h 310"/>
                  <a:gd name="T54" fmla="*/ 58 w 310"/>
                  <a:gd name="T55" fmla="*/ 44 h 310"/>
                  <a:gd name="T56" fmla="*/ 44 w 310"/>
                  <a:gd name="T57" fmla="*/ 58 h 310"/>
                  <a:gd name="T58" fmla="*/ 33 w 310"/>
                  <a:gd name="T59" fmla="*/ 78 h 310"/>
                  <a:gd name="T60" fmla="*/ 17 w 310"/>
                  <a:gd name="T61" fmla="*/ 84 h 310"/>
                  <a:gd name="T62" fmla="*/ 31 w 310"/>
                  <a:gd name="T63" fmla="*/ 109 h 310"/>
                  <a:gd name="T64" fmla="*/ 4 w 310"/>
                  <a:gd name="T65" fmla="*/ 119 h 310"/>
                  <a:gd name="T66" fmla="*/ 13 w 310"/>
                  <a:gd name="T67" fmla="*/ 134 h 310"/>
                  <a:gd name="T68" fmla="*/ 8 w 310"/>
                  <a:gd name="T69" fmla="*/ 156 h 310"/>
                  <a:gd name="T70" fmla="*/ 9 w 310"/>
                  <a:gd name="T71" fmla="*/ 176 h 310"/>
                  <a:gd name="T72" fmla="*/ 17 w 310"/>
                  <a:gd name="T73" fmla="*/ 197 h 310"/>
                  <a:gd name="T74" fmla="*/ 11 w 310"/>
                  <a:gd name="T75" fmla="*/ 213 h 310"/>
                  <a:gd name="T76" fmla="*/ 39 w 310"/>
                  <a:gd name="T77" fmla="*/ 219 h 310"/>
                  <a:gd name="T78" fmla="*/ 29 w 310"/>
                  <a:gd name="T79" fmla="*/ 246 h 310"/>
                  <a:gd name="T80" fmla="*/ 46 w 310"/>
                  <a:gd name="T81" fmla="*/ 249 h 310"/>
                  <a:gd name="T82" fmla="*/ 60 w 310"/>
                  <a:gd name="T83" fmla="*/ 267 h 310"/>
                  <a:gd name="T84" fmla="*/ 75 w 310"/>
                  <a:gd name="T85" fmla="*/ 279 h 310"/>
                  <a:gd name="T86" fmla="*/ 97 w 310"/>
                  <a:gd name="T87" fmla="*/ 287 h 310"/>
                  <a:gd name="T88" fmla="*/ 104 w 310"/>
                  <a:gd name="T89" fmla="*/ 302 h 310"/>
                  <a:gd name="T90" fmla="*/ 126 w 310"/>
                  <a:gd name="T91" fmla="*/ 284 h 310"/>
                  <a:gd name="T92" fmla="*/ 142 w 310"/>
                  <a:gd name="T93" fmla="*/ 309 h 310"/>
                  <a:gd name="T94" fmla="*/ 155 w 310"/>
                  <a:gd name="T95" fmla="*/ 299 h 310"/>
                  <a:gd name="T96" fmla="*/ 177 w 310"/>
                  <a:gd name="T97" fmla="*/ 301 h 310"/>
                  <a:gd name="T98" fmla="*/ 197 w 310"/>
                  <a:gd name="T99" fmla="*/ 297 h 310"/>
                  <a:gd name="T100" fmla="*/ 217 w 310"/>
                  <a:gd name="T101" fmla="*/ 286 h 310"/>
                  <a:gd name="T102" fmla="*/ 227 w 310"/>
                  <a:gd name="T103" fmla="*/ 292 h 310"/>
                  <a:gd name="T104" fmla="*/ 128 w 310"/>
                  <a:gd name="T105" fmla="*/ 120 h 310"/>
                  <a:gd name="T106" fmla="*/ 141 w 310"/>
                  <a:gd name="T107" fmla="*/ 124 h 310"/>
                  <a:gd name="T108" fmla="*/ 198 w 310"/>
                  <a:gd name="T109" fmla="*/ 143 h 310"/>
                  <a:gd name="T110" fmla="*/ 202 w 310"/>
                  <a:gd name="T111" fmla="*/ 130 h 310"/>
                  <a:gd name="T112" fmla="*/ 126 w 310"/>
                  <a:gd name="T113" fmla="*/ 169 h 310"/>
                  <a:gd name="T114" fmla="*/ 133 w 310"/>
                  <a:gd name="T115" fmla="*/ 166 h 310"/>
                  <a:gd name="T116" fmla="*/ 166 w 310"/>
                  <a:gd name="T117" fmla="*/ 177 h 310"/>
                  <a:gd name="T118" fmla="*/ 171 w 310"/>
                  <a:gd name="T119" fmla="*/ 184 h 310"/>
                  <a:gd name="T120" fmla="*/ 167 w 310"/>
                  <a:gd name="T121" fmla="*/ 197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0" h="310">
                    <a:moveTo>
                      <a:pt x="235" y="279"/>
                    </a:moveTo>
                    <a:cubicBezTo>
                      <a:pt x="233" y="276"/>
                      <a:pt x="233" y="276"/>
                      <a:pt x="233" y="276"/>
                    </a:cubicBezTo>
                    <a:cubicBezTo>
                      <a:pt x="230" y="272"/>
                      <a:pt x="230" y="266"/>
                      <a:pt x="234" y="262"/>
                    </a:cubicBezTo>
                    <a:cubicBezTo>
                      <a:pt x="239" y="257"/>
                      <a:pt x="247" y="258"/>
                      <a:pt x="251" y="263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55" y="269"/>
                      <a:pt x="260" y="269"/>
                      <a:pt x="263" y="266"/>
                    </a:cubicBezTo>
                    <a:cubicBezTo>
                      <a:pt x="265" y="265"/>
                      <a:pt x="266" y="264"/>
                      <a:pt x="268" y="262"/>
                    </a:cubicBezTo>
                    <a:cubicBezTo>
                      <a:pt x="270" y="259"/>
                      <a:pt x="270" y="254"/>
                      <a:pt x="267" y="252"/>
                    </a:cubicBezTo>
                    <a:cubicBezTo>
                      <a:pt x="264" y="250"/>
                      <a:pt x="264" y="250"/>
                      <a:pt x="264" y="250"/>
                    </a:cubicBezTo>
                    <a:cubicBezTo>
                      <a:pt x="260" y="246"/>
                      <a:pt x="258" y="240"/>
                      <a:pt x="261" y="235"/>
                    </a:cubicBezTo>
                    <a:cubicBezTo>
                      <a:pt x="264" y="229"/>
                      <a:pt x="272" y="228"/>
                      <a:pt x="277" y="232"/>
                    </a:cubicBezTo>
                    <a:cubicBezTo>
                      <a:pt x="280" y="234"/>
                      <a:pt x="280" y="234"/>
                      <a:pt x="280" y="234"/>
                    </a:cubicBezTo>
                    <a:cubicBezTo>
                      <a:pt x="283" y="236"/>
                      <a:pt x="288" y="235"/>
                      <a:pt x="290" y="232"/>
                    </a:cubicBezTo>
                    <a:cubicBezTo>
                      <a:pt x="291" y="230"/>
                      <a:pt x="292" y="228"/>
                      <a:pt x="293" y="226"/>
                    </a:cubicBezTo>
                    <a:cubicBezTo>
                      <a:pt x="295" y="222"/>
                      <a:pt x="293" y="218"/>
                      <a:pt x="289" y="216"/>
                    </a:cubicBezTo>
                    <a:cubicBezTo>
                      <a:pt x="286" y="215"/>
                      <a:pt x="286" y="215"/>
                      <a:pt x="286" y="215"/>
                    </a:cubicBezTo>
                    <a:cubicBezTo>
                      <a:pt x="280" y="213"/>
                      <a:pt x="277" y="206"/>
                      <a:pt x="280" y="200"/>
                    </a:cubicBezTo>
                    <a:cubicBezTo>
                      <a:pt x="277" y="195"/>
                      <a:pt x="282" y="189"/>
                      <a:pt x="288" y="192"/>
                    </a:cubicBezTo>
                    <a:cubicBezTo>
                      <a:pt x="297" y="195"/>
                      <a:pt x="297" y="195"/>
                      <a:pt x="297" y="195"/>
                    </a:cubicBezTo>
                    <a:cubicBezTo>
                      <a:pt x="301" y="197"/>
                      <a:pt x="305" y="195"/>
                      <a:pt x="306" y="190"/>
                    </a:cubicBezTo>
                    <a:cubicBezTo>
                      <a:pt x="307" y="188"/>
                      <a:pt x="307" y="186"/>
                      <a:pt x="308" y="184"/>
                    </a:cubicBezTo>
                    <a:cubicBezTo>
                      <a:pt x="308" y="180"/>
                      <a:pt x="305" y="176"/>
                      <a:pt x="301" y="176"/>
                    </a:cubicBezTo>
                    <a:cubicBezTo>
                      <a:pt x="298" y="176"/>
                      <a:pt x="298" y="176"/>
                      <a:pt x="298" y="176"/>
                    </a:cubicBezTo>
                    <a:cubicBezTo>
                      <a:pt x="291" y="175"/>
                      <a:pt x="287" y="170"/>
                      <a:pt x="287" y="164"/>
                    </a:cubicBezTo>
                    <a:cubicBezTo>
                      <a:pt x="288" y="157"/>
                      <a:pt x="293" y="153"/>
                      <a:pt x="300" y="153"/>
                    </a:cubicBezTo>
                    <a:cubicBezTo>
                      <a:pt x="303" y="154"/>
                      <a:pt x="303" y="154"/>
                      <a:pt x="303" y="154"/>
                    </a:cubicBezTo>
                    <a:cubicBezTo>
                      <a:pt x="307" y="154"/>
                      <a:pt x="310" y="151"/>
                      <a:pt x="310" y="146"/>
                    </a:cubicBezTo>
                    <a:cubicBezTo>
                      <a:pt x="310" y="144"/>
                      <a:pt x="310" y="142"/>
                      <a:pt x="310" y="140"/>
                    </a:cubicBezTo>
                    <a:cubicBezTo>
                      <a:pt x="309" y="136"/>
                      <a:pt x="305" y="133"/>
                      <a:pt x="301" y="134"/>
                    </a:cubicBezTo>
                    <a:cubicBezTo>
                      <a:pt x="298" y="135"/>
                      <a:pt x="298" y="135"/>
                      <a:pt x="298" y="135"/>
                    </a:cubicBezTo>
                    <a:cubicBezTo>
                      <a:pt x="292" y="136"/>
                      <a:pt x="286" y="132"/>
                      <a:pt x="285" y="126"/>
                    </a:cubicBezTo>
                    <a:cubicBezTo>
                      <a:pt x="283" y="120"/>
                      <a:pt x="287" y="114"/>
                      <a:pt x="293" y="113"/>
                    </a:cubicBezTo>
                    <a:cubicBezTo>
                      <a:pt x="296" y="112"/>
                      <a:pt x="296" y="112"/>
                      <a:pt x="296" y="112"/>
                    </a:cubicBezTo>
                    <a:cubicBezTo>
                      <a:pt x="300" y="111"/>
                      <a:pt x="303" y="107"/>
                      <a:pt x="301" y="103"/>
                    </a:cubicBezTo>
                    <a:cubicBezTo>
                      <a:pt x="301" y="101"/>
                      <a:pt x="300" y="99"/>
                      <a:pt x="299" y="97"/>
                    </a:cubicBezTo>
                    <a:cubicBezTo>
                      <a:pt x="298" y="93"/>
                      <a:pt x="293" y="92"/>
                      <a:pt x="290" y="94"/>
                    </a:cubicBezTo>
                    <a:cubicBezTo>
                      <a:pt x="286" y="95"/>
                      <a:pt x="286" y="95"/>
                      <a:pt x="286" y="95"/>
                    </a:cubicBezTo>
                    <a:cubicBezTo>
                      <a:pt x="281" y="98"/>
                      <a:pt x="274" y="96"/>
                      <a:pt x="271" y="91"/>
                    </a:cubicBezTo>
                    <a:cubicBezTo>
                      <a:pt x="268" y="85"/>
                      <a:pt x="270" y="79"/>
                      <a:pt x="276" y="76"/>
                    </a:cubicBezTo>
                    <a:cubicBezTo>
                      <a:pt x="279" y="74"/>
                      <a:pt x="279" y="74"/>
                      <a:pt x="279" y="74"/>
                    </a:cubicBezTo>
                    <a:cubicBezTo>
                      <a:pt x="282" y="72"/>
                      <a:pt x="283" y="67"/>
                      <a:pt x="281" y="64"/>
                    </a:cubicBezTo>
                    <a:cubicBezTo>
                      <a:pt x="280" y="62"/>
                      <a:pt x="278" y="61"/>
                      <a:pt x="277" y="59"/>
                    </a:cubicBezTo>
                    <a:cubicBezTo>
                      <a:pt x="275" y="56"/>
                      <a:pt x="270" y="55"/>
                      <a:pt x="267" y="58"/>
                    </a:cubicBezTo>
                    <a:cubicBezTo>
                      <a:pt x="264" y="61"/>
                      <a:pt x="264" y="61"/>
                      <a:pt x="264" y="61"/>
                    </a:cubicBezTo>
                    <a:cubicBezTo>
                      <a:pt x="260" y="64"/>
                      <a:pt x="254" y="65"/>
                      <a:pt x="250" y="62"/>
                    </a:cubicBezTo>
                    <a:cubicBezTo>
                      <a:pt x="244" y="58"/>
                      <a:pt x="244" y="50"/>
                      <a:pt x="249" y="45"/>
                    </a:cubicBezTo>
                    <a:cubicBezTo>
                      <a:pt x="251" y="43"/>
                      <a:pt x="251" y="43"/>
                      <a:pt x="251" y="43"/>
                    </a:cubicBezTo>
                    <a:cubicBezTo>
                      <a:pt x="254" y="40"/>
                      <a:pt x="254" y="35"/>
                      <a:pt x="250" y="32"/>
                    </a:cubicBezTo>
                    <a:cubicBezTo>
                      <a:pt x="249" y="31"/>
                      <a:pt x="247" y="30"/>
                      <a:pt x="245" y="28"/>
                    </a:cubicBezTo>
                    <a:cubicBezTo>
                      <a:pt x="242" y="26"/>
                      <a:pt x="237" y="27"/>
                      <a:pt x="235" y="31"/>
                    </a:cubicBezTo>
                    <a:cubicBezTo>
                      <a:pt x="233" y="34"/>
                      <a:pt x="233" y="34"/>
                      <a:pt x="233" y="34"/>
                    </a:cubicBezTo>
                    <a:cubicBezTo>
                      <a:pt x="230" y="39"/>
                      <a:pt x="223" y="41"/>
                      <a:pt x="218" y="38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13" y="35"/>
                      <a:pt x="211" y="28"/>
                      <a:pt x="214" y="23"/>
                    </a:cubicBezTo>
                    <a:cubicBezTo>
                      <a:pt x="215" y="20"/>
                      <a:pt x="215" y="20"/>
                      <a:pt x="215" y="20"/>
                    </a:cubicBezTo>
                    <a:cubicBezTo>
                      <a:pt x="217" y="17"/>
                      <a:pt x="216" y="12"/>
                      <a:pt x="212" y="10"/>
                    </a:cubicBezTo>
                    <a:cubicBezTo>
                      <a:pt x="210" y="10"/>
                      <a:pt x="208" y="9"/>
                      <a:pt x="206" y="8"/>
                    </a:cubicBezTo>
                    <a:cubicBezTo>
                      <a:pt x="202" y="7"/>
                      <a:pt x="198" y="9"/>
                      <a:pt x="197" y="13"/>
                    </a:cubicBezTo>
                    <a:cubicBezTo>
                      <a:pt x="196" y="17"/>
                      <a:pt x="196" y="17"/>
                      <a:pt x="196" y="17"/>
                    </a:cubicBezTo>
                    <a:cubicBezTo>
                      <a:pt x="195" y="23"/>
                      <a:pt x="189" y="27"/>
                      <a:pt x="183" y="25"/>
                    </a:cubicBezTo>
                    <a:cubicBezTo>
                      <a:pt x="177" y="24"/>
                      <a:pt x="173" y="18"/>
                      <a:pt x="174" y="12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5"/>
                      <a:pt x="173" y="1"/>
                      <a:pt x="169" y="0"/>
                    </a:cubicBezTo>
                    <a:cubicBezTo>
                      <a:pt x="167" y="0"/>
                      <a:pt x="165" y="0"/>
                      <a:pt x="163" y="0"/>
                    </a:cubicBezTo>
                    <a:cubicBezTo>
                      <a:pt x="158" y="0"/>
                      <a:pt x="155" y="3"/>
                      <a:pt x="155" y="7"/>
                    </a:cubicBezTo>
                    <a:cubicBezTo>
                      <a:pt x="156" y="11"/>
                      <a:pt x="156" y="11"/>
                      <a:pt x="156" y="11"/>
                    </a:cubicBezTo>
                    <a:cubicBezTo>
                      <a:pt x="156" y="17"/>
                      <a:pt x="151" y="22"/>
                      <a:pt x="145" y="23"/>
                    </a:cubicBezTo>
                    <a:cubicBezTo>
                      <a:pt x="139" y="23"/>
                      <a:pt x="134" y="18"/>
                      <a:pt x="133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5"/>
                      <a:pt x="129" y="2"/>
                      <a:pt x="125" y="3"/>
                    </a:cubicBezTo>
                    <a:cubicBezTo>
                      <a:pt x="123" y="3"/>
                      <a:pt x="121" y="4"/>
                      <a:pt x="119" y="4"/>
                    </a:cubicBezTo>
                    <a:cubicBezTo>
                      <a:pt x="115" y="5"/>
                      <a:pt x="112" y="9"/>
                      <a:pt x="114" y="13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7" y="23"/>
                      <a:pt x="114" y="29"/>
                      <a:pt x="108" y="31"/>
                    </a:cubicBezTo>
                    <a:cubicBezTo>
                      <a:pt x="102" y="33"/>
                      <a:pt x="96" y="30"/>
                      <a:pt x="94" y="24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2" y="17"/>
                      <a:pt x="87" y="15"/>
                      <a:pt x="83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1" y="18"/>
                      <a:pt x="79" y="19"/>
                      <a:pt x="78" y="21"/>
                    </a:cubicBezTo>
                    <a:cubicBezTo>
                      <a:pt x="74" y="23"/>
                      <a:pt x="73" y="27"/>
                      <a:pt x="75" y="31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81" y="39"/>
                      <a:pt x="80" y="46"/>
                      <a:pt x="75" y="49"/>
                    </a:cubicBezTo>
                    <a:cubicBezTo>
                      <a:pt x="70" y="53"/>
                      <a:pt x="63" y="52"/>
                      <a:pt x="60" y="47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5" y="41"/>
                      <a:pt x="50" y="40"/>
                      <a:pt x="47" y="43"/>
                    </a:cubicBezTo>
                    <a:cubicBezTo>
                      <a:pt x="46" y="45"/>
                      <a:pt x="44" y="46"/>
                      <a:pt x="43" y="48"/>
                    </a:cubicBezTo>
                    <a:cubicBezTo>
                      <a:pt x="40" y="51"/>
                      <a:pt x="40" y="56"/>
                      <a:pt x="44" y="58"/>
                    </a:cubicBezTo>
                    <a:cubicBezTo>
                      <a:pt x="47" y="60"/>
                      <a:pt x="47" y="60"/>
                      <a:pt x="47" y="60"/>
                    </a:cubicBezTo>
                    <a:cubicBezTo>
                      <a:pt x="52" y="64"/>
                      <a:pt x="52" y="71"/>
                      <a:pt x="49" y="76"/>
                    </a:cubicBezTo>
                    <a:cubicBezTo>
                      <a:pt x="45" y="81"/>
                      <a:pt x="38" y="82"/>
                      <a:pt x="33" y="7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27" y="74"/>
                      <a:pt x="22" y="75"/>
                      <a:pt x="20" y="78"/>
                    </a:cubicBezTo>
                    <a:cubicBezTo>
                      <a:pt x="19" y="80"/>
                      <a:pt x="18" y="82"/>
                      <a:pt x="17" y="84"/>
                    </a:cubicBezTo>
                    <a:cubicBezTo>
                      <a:pt x="15" y="87"/>
                      <a:pt x="17" y="92"/>
                      <a:pt x="21" y="93"/>
                    </a:cubicBezTo>
                    <a:cubicBezTo>
                      <a:pt x="24" y="95"/>
                      <a:pt x="24" y="95"/>
                      <a:pt x="24" y="95"/>
                    </a:cubicBezTo>
                    <a:cubicBezTo>
                      <a:pt x="30" y="97"/>
                      <a:pt x="33" y="104"/>
                      <a:pt x="31" y="109"/>
                    </a:cubicBezTo>
                    <a:cubicBezTo>
                      <a:pt x="34" y="114"/>
                      <a:pt x="28" y="120"/>
                      <a:pt x="23" y="118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10" y="113"/>
                      <a:pt x="5" y="115"/>
                      <a:pt x="4" y="119"/>
                    </a:cubicBezTo>
                    <a:cubicBezTo>
                      <a:pt x="4" y="121"/>
                      <a:pt x="3" y="123"/>
                      <a:pt x="3" y="125"/>
                    </a:cubicBezTo>
                    <a:cubicBezTo>
                      <a:pt x="2" y="130"/>
                      <a:pt x="5" y="133"/>
                      <a:pt x="9" y="134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8" y="135"/>
                      <a:pt x="23" y="139"/>
                      <a:pt x="23" y="144"/>
                    </a:cubicBezTo>
                    <a:cubicBezTo>
                      <a:pt x="24" y="151"/>
                      <a:pt x="18" y="157"/>
                      <a:pt x="11" y="156"/>
                    </a:cubicBezTo>
                    <a:cubicBezTo>
                      <a:pt x="8" y="156"/>
                      <a:pt x="8" y="156"/>
                      <a:pt x="8" y="156"/>
                    </a:cubicBezTo>
                    <a:cubicBezTo>
                      <a:pt x="4" y="156"/>
                      <a:pt x="0" y="159"/>
                      <a:pt x="0" y="163"/>
                    </a:cubicBezTo>
                    <a:cubicBezTo>
                      <a:pt x="0" y="165"/>
                      <a:pt x="1" y="168"/>
                      <a:pt x="1" y="170"/>
                    </a:cubicBezTo>
                    <a:cubicBezTo>
                      <a:pt x="1" y="174"/>
                      <a:pt x="5" y="177"/>
                      <a:pt x="9" y="176"/>
                    </a:cubicBezTo>
                    <a:cubicBezTo>
                      <a:pt x="13" y="175"/>
                      <a:pt x="13" y="175"/>
                      <a:pt x="13" y="175"/>
                    </a:cubicBezTo>
                    <a:cubicBezTo>
                      <a:pt x="18" y="174"/>
                      <a:pt x="23" y="177"/>
                      <a:pt x="25" y="182"/>
                    </a:cubicBezTo>
                    <a:cubicBezTo>
                      <a:pt x="28" y="188"/>
                      <a:pt x="24" y="196"/>
                      <a:pt x="17" y="197"/>
                    </a:cubicBezTo>
                    <a:cubicBezTo>
                      <a:pt x="14" y="198"/>
                      <a:pt x="14" y="198"/>
                      <a:pt x="14" y="198"/>
                    </a:cubicBezTo>
                    <a:cubicBezTo>
                      <a:pt x="10" y="198"/>
                      <a:pt x="8" y="203"/>
                      <a:pt x="9" y="207"/>
                    </a:cubicBezTo>
                    <a:cubicBezTo>
                      <a:pt x="10" y="209"/>
                      <a:pt x="10" y="211"/>
                      <a:pt x="11" y="213"/>
                    </a:cubicBezTo>
                    <a:cubicBezTo>
                      <a:pt x="13" y="216"/>
                      <a:pt x="17" y="218"/>
                      <a:pt x="21" y="216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30" y="212"/>
                      <a:pt x="36" y="214"/>
                      <a:pt x="39" y="219"/>
                    </a:cubicBezTo>
                    <a:cubicBezTo>
                      <a:pt x="42" y="224"/>
                      <a:pt x="40" y="231"/>
                      <a:pt x="35" y="234"/>
                    </a:cubicBezTo>
                    <a:cubicBezTo>
                      <a:pt x="32" y="236"/>
                      <a:pt x="32" y="236"/>
                      <a:pt x="32" y="236"/>
                    </a:cubicBezTo>
                    <a:cubicBezTo>
                      <a:pt x="28" y="238"/>
                      <a:pt x="27" y="242"/>
                      <a:pt x="29" y="246"/>
                    </a:cubicBezTo>
                    <a:cubicBezTo>
                      <a:pt x="31" y="248"/>
                      <a:pt x="32" y="249"/>
                      <a:pt x="33" y="251"/>
                    </a:cubicBezTo>
                    <a:cubicBezTo>
                      <a:pt x="36" y="254"/>
                      <a:pt x="41" y="254"/>
                      <a:pt x="44" y="252"/>
                    </a:cubicBezTo>
                    <a:cubicBezTo>
                      <a:pt x="46" y="249"/>
                      <a:pt x="46" y="249"/>
                      <a:pt x="46" y="249"/>
                    </a:cubicBezTo>
                    <a:cubicBezTo>
                      <a:pt x="50" y="245"/>
                      <a:pt x="56" y="245"/>
                      <a:pt x="61" y="248"/>
                    </a:cubicBezTo>
                    <a:cubicBezTo>
                      <a:pt x="66" y="252"/>
                      <a:pt x="67" y="260"/>
                      <a:pt x="62" y="265"/>
                    </a:cubicBezTo>
                    <a:cubicBezTo>
                      <a:pt x="60" y="267"/>
                      <a:pt x="60" y="267"/>
                      <a:pt x="60" y="267"/>
                    </a:cubicBezTo>
                    <a:cubicBezTo>
                      <a:pt x="57" y="270"/>
                      <a:pt x="57" y="275"/>
                      <a:pt x="60" y="278"/>
                    </a:cubicBezTo>
                    <a:cubicBezTo>
                      <a:pt x="62" y="279"/>
                      <a:pt x="63" y="280"/>
                      <a:pt x="65" y="281"/>
                    </a:cubicBezTo>
                    <a:cubicBezTo>
                      <a:pt x="69" y="284"/>
                      <a:pt x="73" y="283"/>
                      <a:pt x="75" y="279"/>
                    </a:cubicBezTo>
                    <a:cubicBezTo>
                      <a:pt x="77" y="276"/>
                      <a:pt x="77" y="276"/>
                      <a:pt x="77" y="276"/>
                    </a:cubicBezTo>
                    <a:cubicBezTo>
                      <a:pt x="80" y="271"/>
                      <a:pt x="85" y="269"/>
                      <a:pt x="91" y="271"/>
                    </a:cubicBezTo>
                    <a:cubicBezTo>
                      <a:pt x="97" y="273"/>
                      <a:pt x="100" y="281"/>
                      <a:pt x="97" y="287"/>
                    </a:cubicBezTo>
                    <a:cubicBezTo>
                      <a:pt x="95" y="289"/>
                      <a:pt x="95" y="289"/>
                      <a:pt x="95" y="289"/>
                    </a:cubicBezTo>
                    <a:cubicBezTo>
                      <a:pt x="93" y="293"/>
                      <a:pt x="95" y="298"/>
                      <a:pt x="99" y="299"/>
                    </a:cubicBezTo>
                    <a:cubicBezTo>
                      <a:pt x="101" y="300"/>
                      <a:pt x="102" y="301"/>
                      <a:pt x="104" y="302"/>
                    </a:cubicBezTo>
                    <a:cubicBezTo>
                      <a:pt x="108" y="303"/>
                      <a:pt x="113" y="301"/>
                      <a:pt x="114" y="297"/>
                    </a:cubicBezTo>
                    <a:cubicBezTo>
                      <a:pt x="114" y="293"/>
                      <a:pt x="114" y="293"/>
                      <a:pt x="114" y="293"/>
                    </a:cubicBezTo>
                    <a:cubicBezTo>
                      <a:pt x="116" y="288"/>
                      <a:pt x="120" y="284"/>
                      <a:pt x="126" y="284"/>
                    </a:cubicBezTo>
                    <a:cubicBezTo>
                      <a:pt x="133" y="285"/>
                      <a:pt x="138" y="291"/>
                      <a:pt x="136" y="298"/>
                    </a:cubicBezTo>
                    <a:cubicBezTo>
                      <a:pt x="135" y="301"/>
                      <a:pt x="135" y="301"/>
                      <a:pt x="135" y="301"/>
                    </a:cubicBezTo>
                    <a:cubicBezTo>
                      <a:pt x="134" y="305"/>
                      <a:pt x="137" y="309"/>
                      <a:pt x="142" y="309"/>
                    </a:cubicBezTo>
                    <a:cubicBezTo>
                      <a:pt x="144" y="310"/>
                      <a:pt x="146" y="310"/>
                      <a:pt x="148" y="310"/>
                    </a:cubicBezTo>
                    <a:cubicBezTo>
                      <a:pt x="152" y="310"/>
                      <a:pt x="155" y="307"/>
                      <a:pt x="155" y="303"/>
                    </a:cubicBezTo>
                    <a:cubicBezTo>
                      <a:pt x="155" y="299"/>
                      <a:pt x="155" y="299"/>
                      <a:pt x="155" y="299"/>
                    </a:cubicBezTo>
                    <a:cubicBezTo>
                      <a:pt x="155" y="293"/>
                      <a:pt x="159" y="287"/>
                      <a:pt x="165" y="287"/>
                    </a:cubicBezTo>
                    <a:cubicBezTo>
                      <a:pt x="171" y="284"/>
                      <a:pt x="177" y="288"/>
                      <a:pt x="177" y="294"/>
                    </a:cubicBezTo>
                    <a:cubicBezTo>
                      <a:pt x="177" y="301"/>
                      <a:pt x="177" y="301"/>
                      <a:pt x="177" y="301"/>
                    </a:cubicBezTo>
                    <a:cubicBezTo>
                      <a:pt x="178" y="305"/>
                      <a:pt x="182" y="308"/>
                      <a:pt x="186" y="307"/>
                    </a:cubicBezTo>
                    <a:cubicBezTo>
                      <a:pt x="188" y="307"/>
                      <a:pt x="190" y="306"/>
                      <a:pt x="192" y="306"/>
                    </a:cubicBezTo>
                    <a:cubicBezTo>
                      <a:pt x="196" y="305"/>
                      <a:pt x="198" y="300"/>
                      <a:pt x="197" y="297"/>
                    </a:cubicBezTo>
                    <a:cubicBezTo>
                      <a:pt x="195" y="293"/>
                      <a:pt x="195" y="293"/>
                      <a:pt x="195" y="293"/>
                    </a:cubicBezTo>
                    <a:cubicBezTo>
                      <a:pt x="193" y="287"/>
                      <a:pt x="197" y="279"/>
                      <a:pt x="204" y="278"/>
                    </a:cubicBezTo>
                    <a:cubicBezTo>
                      <a:pt x="210" y="277"/>
                      <a:pt x="215" y="281"/>
                      <a:pt x="217" y="286"/>
                    </a:cubicBezTo>
                    <a:cubicBezTo>
                      <a:pt x="217" y="288"/>
                      <a:pt x="217" y="288"/>
                      <a:pt x="217" y="288"/>
                    </a:cubicBezTo>
                    <a:cubicBezTo>
                      <a:pt x="219" y="292"/>
                      <a:pt x="224" y="294"/>
                      <a:pt x="227" y="292"/>
                    </a:cubicBezTo>
                    <a:cubicBezTo>
                      <a:pt x="227" y="292"/>
                      <a:pt x="227" y="292"/>
                      <a:pt x="227" y="292"/>
                    </a:cubicBezTo>
                    <a:cubicBezTo>
                      <a:pt x="229" y="291"/>
                      <a:pt x="231" y="290"/>
                      <a:pt x="233" y="289"/>
                    </a:cubicBezTo>
                    <a:cubicBezTo>
                      <a:pt x="236" y="287"/>
                      <a:pt x="237" y="282"/>
                      <a:pt x="235" y="279"/>
                    </a:cubicBezTo>
                    <a:moveTo>
                      <a:pt x="128" y="120"/>
                    </a:moveTo>
                    <a:cubicBezTo>
                      <a:pt x="125" y="116"/>
                      <a:pt x="127" y="110"/>
                      <a:pt x="132" y="108"/>
                    </a:cubicBezTo>
                    <a:cubicBezTo>
                      <a:pt x="136" y="105"/>
                      <a:pt x="142" y="107"/>
                      <a:pt x="145" y="111"/>
                    </a:cubicBezTo>
                    <a:cubicBezTo>
                      <a:pt x="147" y="116"/>
                      <a:pt x="145" y="122"/>
                      <a:pt x="141" y="124"/>
                    </a:cubicBezTo>
                    <a:cubicBezTo>
                      <a:pt x="136" y="127"/>
                      <a:pt x="130" y="125"/>
                      <a:pt x="128" y="120"/>
                    </a:cubicBezTo>
                    <a:moveTo>
                      <a:pt x="202" y="130"/>
                    </a:moveTo>
                    <a:cubicBezTo>
                      <a:pt x="205" y="135"/>
                      <a:pt x="203" y="140"/>
                      <a:pt x="198" y="143"/>
                    </a:cubicBezTo>
                    <a:cubicBezTo>
                      <a:pt x="194" y="145"/>
                      <a:pt x="188" y="144"/>
                      <a:pt x="186" y="139"/>
                    </a:cubicBezTo>
                    <a:cubicBezTo>
                      <a:pt x="183" y="134"/>
                      <a:pt x="185" y="129"/>
                      <a:pt x="190" y="126"/>
                    </a:cubicBezTo>
                    <a:cubicBezTo>
                      <a:pt x="194" y="124"/>
                      <a:pt x="200" y="126"/>
                      <a:pt x="202" y="130"/>
                    </a:cubicBezTo>
                    <a:moveTo>
                      <a:pt x="109" y="178"/>
                    </a:moveTo>
                    <a:cubicBezTo>
                      <a:pt x="107" y="174"/>
                      <a:pt x="108" y="168"/>
                      <a:pt x="113" y="165"/>
                    </a:cubicBezTo>
                    <a:cubicBezTo>
                      <a:pt x="118" y="163"/>
                      <a:pt x="123" y="165"/>
                      <a:pt x="126" y="169"/>
                    </a:cubicBezTo>
                    <a:cubicBezTo>
                      <a:pt x="128" y="174"/>
                      <a:pt x="126" y="180"/>
                      <a:pt x="122" y="182"/>
                    </a:cubicBezTo>
                    <a:cubicBezTo>
                      <a:pt x="117" y="185"/>
                      <a:pt x="112" y="183"/>
                      <a:pt x="109" y="178"/>
                    </a:cubicBezTo>
                    <a:moveTo>
                      <a:pt x="133" y="166"/>
                    </a:moveTo>
                    <a:cubicBezTo>
                      <a:pt x="127" y="154"/>
                      <a:pt x="132" y="140"/>
                      <a:pt x="144" y="133"/>
                    </a:cubicBezTo>
                    <a:cubicBezTo>
                      <a:pt x="156" y="127"/>
                      <a:pt x="170" y="132"/>
                      <a:pt x="177" y="144"/>
                    </a:cubicBezTo>
                    <a:cubicBezTo>
                      <a:pt x="183" y="156"/>
                      <a:pt x="178" y="170"/>
                      <a:pt x="166" y="177"/>
                    </a:cubicBezTo>
                    <a:cubicBezTo>
                      <a:pt x="155" y="183"/>
                      <a:pt x="140" y="178"/>
                      <a:pt x="133" y="166"/>
                    </a:cubicBezTo>
                    <a:moveTo>
                      <a:pt x="167" y="197"/>
                    </a:moveTo>
                    <a:cubicBezTo>
                      <a:pt x="165" y="192"/>
                      <a:pt x="166" y="187"/>
                      <a:pt x="171" y="184"/>
                    </a:cubicBezTo>
                    <a:cubicBezTo>
                      <a:pt x="176" y="182"/>
                      <a:pt x="181" y="183"/>
                      <a:pt x="184" y="188"/>
                    </a:cubicBezTo>
                    <a:cubicBezTo>
                      <a:pt x="186" y="193"/>
                      <a:pt x="184" y="198"/>
                      <a:pt x="180" y="201"/>
                    </a:cubicBezTo>
                    <a:cubicBezTo>
                      <a:pt x="175" y="203"/>
                      <a:pt x="169" y="202"/>
                      <a:pt x="167" y="19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9" name="Picture 3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9514" y="2500352"/>
                <a:ext cx="84722" cy="22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3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7200" y="2862866"/>
                <a:ext cx="53766" cy="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" name="Freeform 40"/>
              <p:cNvSpPr>
                <a:spLocks noEditPoints="1"/>
              </p:cNvSpPr>
              <p:nvPr/>
            </p:nvSpPr>
            <p:spPr bwMode="auto">
              <a:xfrm>
                <a:off x="8130965" y="2556562"/>
                <a:ext cx="366587" cy="365773"/>
              </a:xfrm>
              <a:custGeom>
                <a:avLst/>
                <a:gdLst>
                  <a:gd name="T0" fmla="*/ 143 w 190"/>
                  <a:gd name="T1" fmla="*/ 160 h 190"/>
                  <a:gd name="T2" fmla="*/ 161 w 190"/>
                  <a:gd name="T3" fmla="*/ 163 h 190"/>
                  <a:gd name="T4" fmla="*/ 161 w 190"/>
                  <a:gd name="T5" fmla="*/ 153 h 190"/>
                  <a:gd name="T6" fmla="*/ 171 w 190"/>
                  <a:gd name="T7" fmla="*/ 143 h 190"/>
                  <a:gd name="T8" fmla="*/ 177 w 190"/>
                  <a:gd name="T9" fmla="*/ 133 h 190"/>
                  <a:gd name="T10" fmla="*/ 176 w 190"/>
                  <a:gd name="T11" fmla="*/ 118 h 190"/>
                  <a:gd name="T12" fmla="*/ 188 w 190"/>
                  <a:gd name="T13" fmla="*/ 113 h 190"/>
                  <a:gd name="T14" fmla="*/ 175 w 190"/>
                  <a:gd name="T15" fmla="*/ 100 h 190"/>
                  <a:gd name="T16" fmla="*/ 189 w 190"/>
                  <a:gd name="T17" fmla="*/ 90 h 190"/>
                  <a:gd name="T18" fmla="*/ 182 w 190"/>
                  <a:gd name="T19" fmla="*/ 83 h 190"/>
                  <a:gd name="T20" fmla="*/ 181 w 190"/>
                  <a:gd name="T21" fmla="*/ 69 h 190"/>
                  <a:gd name="T22" fmla="*/ 177 w 190"/>
                  <a:gd name="T23" fmla="*/ 58 h 190"/>
                  <a:gd name="T24" fmla="*/ 168 w 190"/>
                  <a:gd name="T25" fmla="*/ 47 h 190"/>
                  <a:gd name="T26" fmla="*/ 169 w 190"/>
                  <a:gd name="T27" fmla="*/ 37 h 190"/>
                  <a:gd name="T28" fmla="*/ 153 w 190"/>
                  <a:gd name="T29" fmla="*/ 38 h 190"/>
                  <a:gd name="T30" fmla="*/ 153 w 190"/>
                  <a:gd name="T31" fmla="*/ 20 h 190"/>
                  <a:gd name="T32" fmla="*/ 142 w 190"/>
                  <a:gd name="T33" fmla="*/ 21 h 190"/>
                  <a:gd name="T34" fmla="*/ 131 w 190"/>
                  <a:gd name="T35" fmla="*/ 13 h 190"/>
                  <a:gd name="T36" fmla="*/ 120 w 190"/>
                  <a:gd name="T37" fmla="*/ 9 h 190"/>
                  <a:gd name="T38" fmla="*/ 106 w 190"/>
                  <a:gd name="T39" fmla="*/ 8 h 190"/>
                  <a:gd name="T40" fmla="*/ 99 w 190"/>
                  <a:gd name="T41" fmla="*/ 0 h 190"/>
                  <a:gd name="T42" fmla="*/ 89 w 190"/>
                  <a:gd name="T43" fmla="*/ 14 h 190"/>
                  <a:gd name="T44" fmla="*/ 81 w 190"/>
                  <a:gd name="T45" fmla="*/ 6 h 190"/>
                  <a:gd name="T46" fmla="*/ 69 w 190"/>
                  <a:gd name="T47" fmla="*/ 9 h 190"/>
                  <a:gd name="T48" fmla="*/ 57 w 190"/>
                  <a:gd name="T49" fmla="*/ 15 h 190"/>
                  <a:gd name="T50" fmla="*/ 51 w 190"/>
                  <a:gd name="T51" fmla="*/ 11 h 190"/>
                  <a:gd name="T52" fmla="*/ 47 w 190"/>
                  <a:gd name="T53" fmla="*/ 21 h 190"/>
                  <a:gd name="T54" fmla="*/ 35 w 190"/>
                  <a:gd name="T55" fmla="*/ 28 h 190"/>
                  <a:gd name="T56" fmla="*/ 27 w 190"/>
                  <a:gd name="T57" fmla="*/ 36 h 190"/>
                  <a:gd name="T58" fmla="*/ 20 w 190"/>
                  <a:gd name="T59" fmla="*/ 48 h 190"/>
                  <a:gd name="T60" fmla="*/ 11 w 190"/>
                  <a:gd name="T61" fmla="*/ 52 h 190"/>
                  <a:gd name="T62" fmla="*/ 19 w 190"/>
                  <a:gd name="T63" fmla="*/ 67 h 190"/>
                  <a:gd name="T64" fmla="*/ 3 w 190"/>
                  <a:gd name="T65" fmla="*/ 73 h 190"/>
                  <a:gd name="T66" fmla="*/ 8 w 190"/>
                  <a:gd name="T67" fmla="*/ 82 h 190"/>
                  <a:gd name="T68" fmla="*/ 5 w 190"/>
                  <a:gd name="T69" fmla="*/ 96 h 190"/>
                  <a:gd name="T70" fmla="*/ 6 w 190"/>
                  <a:gd name="T71" fmla="*/ 108 h 190"/>
                  <a:gd name="T72" fmla="*/ 10 w 190"/>
                  <a:gd name="T73" fmla="*/ 121 h 190"/>
                  <a:gd name="T74" fmla="*/ 7 w 190"/>
                  <a:gd name="T75" fmla="*/ 130 h 190"/>
                  <a:gd name="T76" fmla="*/ 24 w 190"/>
                  <a:gd name="T77" fmla="*/ 134 h 190"/>
                  <a:gd name="T78" fmla="*/ 18 w 190"/>
                  <a:gd name="T79" fmla="*/ 151 h 190"/>
                  <a:gd name="T80" fmla="*/ 28 w 190"/>
                  <a:gd name="T81" fmla="*/ 153 h 190"/>
                  <a:gd name="T82" fmla="*/ 36 w 190"/>
                  <a:gd name="T83" fmla="*/ 164 h 190"/>
                  <a:gd name="T84" fmla="*/ 46 w 190"/>
                  <a:gd name="T85" fmla="*/ 171 h 190"/>
                  <a:gd name="T86" fmla="*/ 59 w 190"/>
                  <a:gd name="T87" fmla="*/ 176 h 190"/>
                  <a:gd name="T88" fmla="*/ 64 w 190"/>
                  <a:gd name="T89" fmla="*/ 185 h 190"/>
                  <a:gd name="T90" fmla="*/ 77 w 190"/>
                  <a:gd name="T91" fmla="*/ 174 h 190"/>
                  <a:gd name="T92" fmla="*/ 86 w 190"/>
                  <a:gd name="T93" fmla="*/ 189 h 190"/>
                  <a:gd name="T94" fmla="*/ 95 w 190"/>
                  <a:gd name="T95" fmla="*/ 183 h 190"/>
                  <a:gd name="T96" fmla="*/ 108 w 190"/>
                  <a:gd name="T97" fmla="*/ 184 h 190"/>
                  <a:gd name="T98" fmla="*/ 120 w 190"/>
                  <a:gd name="T99" fmla="*/ 182 h 190"/>
                  <a:gd name="T100" fmla="*/ 132 w 190"/>
                  <a:gd name="T101" fmla="*/ 175 h 190"/>
                  <a:gd name="T102" fmla="*/ 139 w 190"/>
                  <a:gd name="T103" fmla="*/ 179 h 190"/>
                  <a:gd name="T104" fmla="*/ 78 w 190"/>
                  <a:gd name="T105" fmla="*/ 74 h 190"/>
                  <a:gd name="T106" fmla="*/ 86 w 190"/>
                  <a:gd name="T107" fmla="*/ 76 h 190"/>
                  <a:gd name="T108" fmla="*/ 121 w 190"/>
                  <a:gd name="T109" fmla="*/ 88 h 190"/>
                  <a:gd name="T110" fmla="*/ 124 w 190"/>
                  <a:gd name="T111" fmla="*/ 80 h 190"/>
                  <a:gd name="T112" fmla="*/ 77 w 190"/>
                  <a:gd name="T113" fmla="*/ 104 h 190"/>
                  <a:gd name="T114" fmla="*/ 81 w 190"/>
                  <a:gd name="T115" fmla="*/ 102 h 190"/>
                  <a:gd name="T116" fmla="*/ 102 w 190"/>
                  <a:gd name="T117" fmla="*/ 108 h 190"/>
                  <a:gd name="T118" fmla="*/ 104 w 190"/>
                  <a:gd name="T119" fmla="*/ 113 h 190"/>
                  <a:gd name="T120" fmla="*/ 102 w 190"/>
                  <a:gd name="T121" fmla="*/ 12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0" h="190">
                    <a:moveTo>
                      <a:pt x="143" y="171"/>
                    </a:moveTo>
                    <a:cubicBezTo>
                      <a:pt x="142" y="169"/>
                      <a:pt x="142" y="169"/>
                      <a:pt x="142" y="169"/>
                    </a:cubicBezTo>
                    <a:cubicBezTo>
                      <a:pt x="140" y="167"/>
                      <a:pt x="140" y="163"/>
                      <a:pt x="143" y="160"/>
                    </a:cubicBezTo>
                    <a:cubicBezTo>
                      <a:pt x="146" y="157"/>
                      <a:pt x="151" y="158"/>
                      <a:pt x="153" y="161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6" y="165"/>
                      <a:pt x="159" y="165"/>
                      <a:pt x="161" y="163"/>
                    </a:cubicBezTo>
                    <a:cubicBezTo>
                      <a:pt x="162" y="162"/>
                      <a:pt x="162" y="161"/>
                      <a:pt x="163" y="160"/>
                    </a:cubicBezTo>
                    <a:cubicBezTo>
                      <a:pt x="165" y="159"/>
                      <a:pt x="165" y="156"/>
                      <a:pt x="163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59" y="151"/>
                      <a:pt x="158" y="147"/>
                      <a:pt x="159" y="144"/>
                    </a:cubicBezTo>
                    <a:cubicBezTo>
                      <a:pt x="161" y="140"/>
                      <a:pt x="166" y="139"/>
                      <a:pt x="169" y="142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3" y="145"/>
                      <a:pt x="176" y="144"/>
                      <a:pt x="177" y="142"/>
                    </a:cubicBezTo>
                    <a:cubicBezTo>
                      <a:pt x="178" y="141"/>
                      <a:pt x="178" y="140"/>
                      <a:pt x="179" y="139"/>
                    </a:cubicBezTo>
                    <a:cubicBezTo>
                      <a:pt x="180" y="136"/>
                      <a:pt x="179" y="134"/>
                      <a:pt x="177" y="133"/>
                    </a:cubicBezTo>
                    <a:cubicBezTo>
                      <a:pt x="175" y="132"/>
                      <a:pt x="175" y="132"/>
                      <a:pt x="175" y="132"/>
                    </a:cubicBezTo>
                    <a:cubicBezTo>
                      <a:pt x="171" y="130"/>
                      <a:pt x="169" y="126"/>
                      <a:pt x="171" y="123"/>
                    </a:cubicBezTo>
                    <a:cubicBezTo>
                      <a:pt x="169" y="120"/>
                      <a:pt x="172" y="116"/>
                      <a:pt x="176" y="118"/>
                    </a:cubicBezTo>
                    <a:cubicBezTo>
                      <a:pt x="181" y="120"/>
                      <a:pt x="181" y="120"/>
                      <a:pt x="181" y="120"/>
                    </a:cubicBezTo>
                    <a:cubicBezTo>
                      <a:pt x="184" y="121"/>
                      <a:pt x="186" y="119"/>
                      <a:pt x="187" y="117"/>
                    </a:cubicBezTo>
                    <a:cubicBezTo>
                      <a:pt x="187" y="116"/>
                      <a:pt x="188" y="114"/>
                      <a:pt x="188" y="113"/>
                    </a:cubicBezTo>
                    <a:cubicBezTo>
                      <a:pt x="188" y="111"/>
                      <a:pt x="186" y="108"/>
                      <a:pt x="184" y="108"/>
                    </a:cubicBezTo>
                    <a:cubicBezTo>
                      <a:pt x="182" y="108"/>
                      <a:pt x="182" y="108"/>
                      <a:pt x="182" y="108"/>
                    </a:cubicBezTo>
                    <a:cubicBezTo>
                      <a:pt x="178" y="107"/>
                      <a:pt x="175" y="104"/>
                      <a:pt x="175" y="100"/>
                    </a:cubicBezTo>
                    <a:cubicBezTo>
                      <a:pt x="176" y="97"/>
                      <a:pt x="179" y="94"/>
                      <a:pt x="183" y="94"/>
                    </a:cubicBezTo>
                    <a:cubicBezTo>
                      <a:pt x="185" y="94"/>
                      <a:pt x="185" y="94"/>
                      <a:pt x="185" y="94"/>
                    </a:cubicBezTo>
                    <a:cubicBezTo>
                      <a:pt x="187" y="95"/>
                      <a:pt x="190" y="93"/>
                      <a:pt x="189" y="90"/>
                    </a:cubicBezTo>
                    <a:cubicBezTo>
                      <a:pt x="189" y="89"/>
                      <a:pt x="189" y="87"/>
                      <a:pt x="189" y="86"/>
                    </a:cubicBezTo>
                    <a:cubicBezTo>
                      <a:pt x="189" y="84"/>
                      <a:pt x="186" y="82"/>
                      <a:pt x="184" y="82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178" y="84"/>
                      <a:pt x="174" y="81"/>
                      <a:pt x="174" y="77"/>
                    </a:cubicBezTo>
                    <a:cubicBezTo>
                      <a:pt x="173" y="74"/>
                      <a:pt x="175" y="70"/>
                      <a:pt x="179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3" y="69"/>
                      <a:pt x="185" y="66"/>
                      <a:pt x="184" y="63"/>
                    </a:cubicBezTo>
                    <a:cubicBezTo>
                      <a:pt x="184" y="62"/>
                      <a:pt x="183" y="61"/>
                      <a:pt x="183" y="60"/>
                    </a:cubicBezTo>
                    <a:cubicBezTo>
                      <a:pt x="182" y="58"/>
                      <a:pt x="179" y="57"/>
                      <a:pt x="177" y="58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1" y="61"/>
                      <a:pt x="167" y="59"/>
                      <a:pt x="166" y="56"/>
                    </a:cubicBezTo>
                    <a:cubicBezTo>
                      <a:pt x="164" y="53"/>
                      <a:pt x="165" y="48"/>
                      <a:pt x="168" y="47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5"/>
                      <a:pt x="173" y="42"/>
                      <a:pt x="172" y="40"/>
                    </a:cubicBezTo>
                    <a:cubicBezTo>
                      <a:pt x="171" y="39"/>
                      <a:pt x="170" y="38"/>
                      <a:pt x="169" y="37"/>
                    </a:cubicBezTo>
                    <a:cubicBezTo>
                      <a:pt x="168" y="35"/>
                      <a:pt x="165" y="34"/>
                      <a:pt x="163" y="36"/>
                    </a:cubicBezTo>
                    <a:cubicBezTo>
                      <a:pt x="161" y="38"/>
                      <a:pt x="161" y="38"/>
                      <a:pt x="161" y="38"/>
                    </a:cubicBezTo>
                    <a:cubicBezTo>
                      <a:pt x="159" y="40"/>
                      <a:pt x="155" y="40"/>
                      <a:pt x="153" y="38"/>
                    </a:cubicBezTo>
                    <a:cubicBezTo>
                      <a:pt x="149" y="36"/>
                      <a:pt x="149" y="31"/>
                      <a:pt x="152" y="28"/>
                    </a:cubicBezTo>
                    <a:cubicBezTo>
                      <a:pt x="153" y="27"/>
                      <a:pt x="153" y="27"/>
                      <a:pt x="153" y="27"/>
                    </a:cubicBezTo>
                    <a:cubicBezTo>
                      <a:pt x="155" y="25"/>
                      <a:pt x="155" y="22"/>
                      <a:pt x="153" y="20"/>
                    </a:cubicBezTo>
                    <a:cubicBezTo>
                      <a:pt x="152" y="19"/>
                      <a:pt x="151" y="19"/>
                      <a:pt x="150" y="18"/>
                    </a:cubicBezTo>
                    <a:cubicBezTo>
                      <a:pt x="148" y="16"/>
                      <a:pt x="145" y="17"/>
                      <a:pt x="144" y="19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5"/>
                      <a:pt x="136" y="26"/>
                      <a:pt x="133" y="24"/>
                    </a:cubicBezTo>
                    <a:cubicBezTo>
                      <a:pt x="130" y="22"/>
                      <a:pt x="129" y="18"/>
                      <a:pt x="131" y="15"/>
                    </a:cubicBezTo>
                    <a:cubicBezTo>
                      <a:pt x="131" y="13"/>
                      <a:pt x="131" y="13"/>
                      <a:pt x="131" y="13"/>
                    </a:cubicBezTo>
                    <a:cubicBezTo>
                      <a:pt x="133" y="11"/>
                      <a:pt x="132" y="8"/>
                      <a:pt x="129" y="7"/>
                    </a:cubicBezTo>
                    <a:cubicBezTo>
                      <a:pt x="128" y="6"/>
                      <a:pt x="127" y="6"/>
                      <a:pt x="126" y="6"/>
                    </a:cubicBezTo>
                    <a:cubicBezTo>
                      <a:pt x="123" y="5"/>
                      <a:pt x="121" y="6"/>
                      <a:pt x="120" y="9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5"/>
                      <a:pt x="115" y="17"/>
                      <a:pt x="111" y="16"/>
                    </a:cubicBezTo>
                    <a:cubicBezTo>
                      <a:pt x="108" y="15"/>
                      <a:pt x="106" y="11"/>
                      <a:pt x="106" y="8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7" y="3"/>
                      <a:pt x="106" y="1"/>
                      <a:pt x="103" y="1"/>
                    </a:cubicBezTo>
                    <a:cubicBezTo>
                      <a:pt x="102" y="1"/>
                      <a:pt x="101" y="1"/>
                      <a:pt x="99" y="0"/>
                    </a:cubicBezTo>
                    <a:cubicBezTo>
                      <a:pt x="97" y="0"/>
                      <a:pt x="95" y="2"/>
                      <a:pt x="95" y="5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11"/>
                      <a:pt x="92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5" y="15"/>
                      <a:pt x="82" y="12"/>
                      <a:pt x="81" y="8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4"/>
                      <a:pt x="79" y="2"/>
                      <a:pt x="76" y="2"/>
                    </a:cubicBezTo>
                    <a:cubicBezTo>
                      <a:pt x="75" y="2"/>
                      <a:pt x="74" y="3"/>
                      <a:pt x="72" y="3"/>
                    </a:cubicBezTo>
                    <a:cubicBezTo>
                      <a:pt x="70" y="4"/>
                      <a:pt x="69" y="6"/>
                      <a:pt x="69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1" y="14"/>
                      <a:pt x="70" y="18"/>
                      <a:pt x="66" y="19"/>
                    </a:cubicBezTo>
                    <a:cubicBezTo>
                      <a:pt x="63" y="21"/>
                      <a:pt x="59" y="19"/>
                      <a:pt x="57" y="15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1"/>
                      <a:pt x="53" y="10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48" y="12"/>
                      <a:pt x="47" y="13"/>
                    </a:cubicBezTo>
                    <a:cubicBezTo>
                      <a:pt x="45" y="14"/>
                      <a:pt x="45" y="17"/>
                      <a:pt x="46" y="19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24"/>
                      <a:pt x="49" y="28"/>
                      <a:pt x="46" y="31"/>
                    </a:cubicBezTo>
                    <a:cubicBezTo>
                      <a:pt x="43" y="33"/>
                      <a:pt x="39" y="32"/>
                      <a:pt x="36" y="29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25"/>
                      <a:pt x="31" y="25"/>
                      <a:pt x="29" y="27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4" y="32"/>
                      <a:pt x="25" y="34"/>
                      <a:pt x="27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31" y="40"/>
                      <a:pt x="32" y="44"/>
                      <a:pt x="30" y="47"/>
                    </a:cubicBezTo>
                    <a:cubicBezTo>
                      <a:pt x="27" y="50"/>
                      <a:pt x="23" y="50"/>
                      <a:pt x="20" y="48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7" y="45"/>
                      <a:pt x="14" y="46"/>
                      <a:pt x="12" y="48"/>
                    </a:cubicBezTo>
                    <a:cubicBezTo>
                      <a:pt x="12" y="49"/>
                      <a:pt x="11" y="51"/>
                      <a:pt x="11" y="52"/>
                    </a:cubicBezTo>
                    <a:cubicBezTo>
                      <a:pt x="9" y="54"/>
                      <a:pt x="10" y="57"/>
                      <a:pt x="13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0"/>
                      <a:pt x="20" y="64"/>
                      <a:pt x="19" y="67"/>
                    </a:cubicBezTo>
                    <a:cubicBezTo>
                      <a:pt x="20" y="70"/>
                      <a:pt x="17" y="74"/>
                      <a:pt x="14" y="73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6" y="69"/>
                      <a:pt x="3" y="71"/>
                      <a:pt x="3" y="73"/>
                    </a:cubicBezTo>
                    <a:cubicBezTo>
                      <a:pt x="2" y="75"/>
                      <a:pt x="2" y="76"/>
                      <a:pt x="2" y="77"/>
                    </a:cubicBezTo>
                    <a:cubicBezTo>
                      <a:pt x="1" y="80"/>
                      <a:pt x="3" y="82"/>
                      <a:pt x="6" y="82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11" y="83"/>
                      <a:pt x="14" y="85"/>
                      <a:pt x="14" y="89"/>
                    </a:cubicBezTo>
                    <a:cubicBezTo>
                      <a:pt x="14" y="93"/>
                      <a:pt x="11" y="96"/>
                      <a:pt x="7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2" y="96"/>
                      <a:pt x="0" y="98"/>
                      <a:pt x="0" y="100"/>
                    </a:cubicBezTo>
                    <a:cubicBezTo>
                      <a:pt x="0" y="102"/>
                      <a:pt x="0" y="103"/>
                      <a:pt x="0" y="104"/>
                    </a:cubicBezTo>
                    <a:cubicBezTo>
                      <a:pt x="1" y="107"/>
                      <a:pt x="3" y="108"/>
                      <a:pt x="6" y="108"/>
                    </a:cubicBezTo>
                    <a:cubicBezTo>
                      <a:pt x="8" y="107"/>
                      <a:pt x="8" y="107"/>
                      <a:pt x="8" y="107"/>
                    </a:cubicBezTo>
                    <a:cubicBezTo>
                      <a:pt x="11" y="107"/>
                      <a:pt x="14" y="108"/>
                      <a:pt x="15" y="112"/>
                    </a:cubicBezTo>
                    <a:cubicBezTo>
                      <a:pt x="17" y="116"/>
                      <a:pt x="15" y="120"/>
                      <a:pt x="10" y="121"/>
                    </a:cubicBezTo>
                    <a:cubicBezTo>
                      <a:pt x="9" y="121"/>
                      <a:pt x="9" y="121"/>
                      <a:pt x="9" y="121"/>
                    </a:cubicBezTo>
                    <a:cubicBezTo>
                      <a:pt x="6" y="122"/>
                      <a:pt x="5" y="124"/>
                      <a:pt x="5" y="127"/>
                    </a:cubicBezTo>
                    <a:cubicBezTo>
                      <a:pt x="6" y="128"/>
                      <a:pt x="6" y="129"/>
                      <a:pt x="7" y="130"/>
                    </a:cubicBezTo>
                    <a:cubicBezTo>
                      <a:pt x="8" y="133"/>
                      <a:pt x="11" y="134"/>
                      <a:pt x="13" y="132"/>
                    </a:cubicBezTo>
                    <a:cubicBezTo>
                      <a:pt x="15" y="131"/>
                      <a:pt x="15" y="131"/>
                      <a:pt x="15" y="131"/>
                    </a:cubicBezTo>
                    <a:cubicBezTo>
                      <a:pt x="18" y="130"/>
                      <a:pt x="22" y="131"/>
                      <a:pt x="24" y="134"/>
                    </a:cubicBezTo>
                    <a:cubicBezTo>
                      <a:pt x="26" y="138"/>
                      <a:pt x="24" y="142"/>
                      <a:pt x="21" y="143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17" y="146"/>
                      <a:pt x="16" y="149"/>
                      <a:pt x="18" y="151"/>
                    </a:cubicBezTo>
                    <a:cubicBezTo>
                      <a:pt x="19" y="152"/>
                      <a:pt x="19" y="153"/>
                      <a:pt x="20" y="154"/>
                    </a:cubicBezTo>
                    <a:cubicBezTo>
                      <a:pt x="22" y="156"/>
                      <a:pt x="25" y="156"/>
                      <a:pt x="27" y="154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31" y="150"/>
                      <a:pt x="34" y="150"/>
                      <a:pt x="37" y="152"/>
                    </a:cubicBezTo>
                    <a:cubicBezTo>
                      <a:pt x="40" y="154"/>
                      <a:pt x="41" y="159"/>
                      <a:pt x="38" y="162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5" y="165"/>
                      <a:pt x="35" y="168"/>
                      <a:pt x="37" y="170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42" y="174"/>
                      <a:pt x="45" y="173"/>
                      <a:pt x="46" y="171"/>
                    </a:cubicBezTo>
                    <a:cubicBezTo>
                      <a:pt x="47" y="169"/>
                      <a:pt x="47" y="169"/>
                      <a:pt x="47" y="169"/>
                    </a:cubicBezTo>
                    <a:cubicBezTo>
                      <a:pt x="49" y="166"/>
                      <a:pt x="52" y="165"/>
                      <a:pt x="55" y="166"/>
                    </a:cubicBezTo>
                    <a:cubicBezTo>
                      <a:pt x="59" y="167"/>
                      <a:pt x="61" y="172"/>
                      <a:pt x="59" y="176"/>
                    </a:cubicBezTo>
                    <a:cubicBezTo>
                      <a:pt x="58" y="177"/>
                      <a:pt x="58" y="177"/>
                      <a:pt x="58" y="177"/>
                    </a:cubicBezTo>
                    <a:cubicBezTo>
                      <a:pt x="57" y="179"/>
                      <a:pt x="58" y="182"/>
                      <a:pt x="60" y="183"/>
                    </a:cubicBezTo>
                    <a:cubicBezTo>
                      <a:pt x="61" y="184"/>
                      <a:pt x="63" y="184"/>
                      <a:pt x="64" y="185"/>
                    </a:cubicBezTo>
                    <a:cubicBezTo>
                      <a:pt x="66" y="185"/>
                      <a:pt x="69" y="184"/>
                      <a:pt x="69" y="182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71" y="176"/>
                      <a:pt x="74" y="174"/>
                      <a:pt x="77" y="174"/>
                    </a:cubicBezTo>
                    <a:cubicBezTo>
                      <a:pt x="81" y="174"/>
                      <a:pt x="84" y="178"/>
                      <a:pt x="83" y="182"/>
                    </a:cubicBezTo>
                    <a:cubicBezTo>
                      <a:pt x="83" y="184"/>
                      <a:pt x="83" y="184"/>
                      <a:pt x="83" y="184"/>
                    </a:cubicBezTo>
                    <a:cubicBezTo>
                      <a:pt x="82" y="187"/>
                      <a:pt x="84" y="189"/>
                      <a:pt x="86" y="189"/>
                    </a:cubicBezTo>
                    <a:cubicBezTo>
                      <a:pt x="88" y="190"/>
                      <a:pt x="89" y="190"/>
                      <a:pt x="90" y="190"/>
                    </a:cubicBezTo>
                    <a:cubicBezTo>
                      <a:pt x="93" y="190"/>
                      <a:pt x="95" y="188"/>
                      <a:pt x="95" y="185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4" y="179"/>
                      <a:pt x="97" y="176"/>
                      <a:pt x="101" y="176"/>
                    </a:cubicBezTo>
                    <a:cubicBezTo>
                      <a:pt x="104" y="174"/>
                      <a:pt x="108" y="176"/>
                      <a:pt x="108" y="180"/>
                    </a:cubicBezTo>
                    <a:cubicBezTo>
                      <a:pt x="108" y="184"/>
                      <a:pt x="108" y="184"/>
                      <a:pt x="108" y="184"/>
                    </a:cubicBezTo>
                    <a:cubicBezTo>
                      <a:pt x="108" y="187"/>
                      <a:pt x="111" y="189"/>
                      <a:pt x="113" y="188"/>
                    </a:cubicBezTo>
                    <a:cubicBezTo>
                      <a:pt x="115" y="188"/>
                      <a:pt x="116" y="187"/>
                      <a:pt x="117" y="187"/>
                    </a:cubicBezTo>
                    <a:cubicBezTo>
                      <a:pt x="120" y="187"/>
                      <a:pt x="121" y="184"/>
                      <a:pt x="120" y="182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8" y="176"/>
                      <a:pt x="120" y="171"/>
                      <a:pt x="125" y="170"/>
                    </a:cubicBezTo>
                    <a:cubicBezTo>
                      <a:pt x="128" y="170"/>
                      <a:pt x="131" y="172"/>
                      <a:pt x="132" y="175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4" y="179"/>
                      <a:pt x="136" y="180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40" y="178"/>
                      <a:pt x="141" y="178"/>
                      <a:pt x="142" y="177"/>
                    </a:cubicBezTo>
                    <a:cubicBezTo>
                      <a:pt x="144" y="176"/>
                      <a:pt x="145" y="173"/>
                      <a:pt x="143" y="171"/>
                    </a:cubicBezTo>
                    <a:close/>
                    <a:moveTo>
                      <a:pt x="78" y="74"/>
                    </a:moveTo>
                    <a:cubicBezTo>
                      <a:pt x="77" y="71"/>
                      <a:pt x="78" y="68"/>
                      <a:pt x="80" y="66"/>
                    </a:cubicBezTo>
                    <a:cubicBezTo>
                      <a:pt x="83" y="65"/>
                      <a:pt x="87" y="66"/>
                      <a:pt x="88" y="69"/>
                    </a:cubicBezTo>
                    <a:cubicBezTo>
                      <a:pt x="90" y="71"/>
                      <a:pt x="89" y="75"/>
                      <a:pt x="86" y="76"/>
                    </a:cubicBezTo>
                    <a:cubicBezTo>
                      <a:pt x="83" y="78"/>
                      <a:pt x="79" y="77"/>
                      <a:pt x="78" y="74"/>
                    </a:cubicBezTo>
                    <a:close/>
                    <a:moveTo>
                      <a:pt x="124" y="80"/>
                    </a:moveTo>
                    <a:cubicBezTo>
                      <a:pt x="125" y="83"/>
                      <a:pt x="124" y="86"/>
                      <a:pt x="121" y="88"/>
                    </a:cubicBezTo>
                    <a:cubicBezTo>
                      <a:pt x="118" y="89"/>
                      <a:pt x="115" y="88"/>
                      <a:pt x="113" y="85"/>
                    </a:cubicBezTo>
                    <a:cubicBezTo>
                      <a:pt x="112" y="83"/>
                      <a:pt x="113" y="79"/>
                      <a:pt x="116" y="78"/>
                    </a:cubicBezTo>
                    <a:cubicBezTo>
                      <a:pt x="119" y="76"/>
                      <a:pt x="122" y="77"/>
                      <a:pt x="124" y="80"/>
                    </a:cubicBezTo>
                    <a:close/>
                    <a:moveTo>
                      <a:pt x="67" y="109"/>
                    </a:moveTo>
                    <a:cubicBezTo>
                      <a:pt x="65" y="107"/>
                      <a:pt x="66" y="103"/>
                      <a:pt x="69" y="102"/>
                    </a:cubicBezTo>
                    <a:cubicBezTo>
                      <a:pt x="72" y="100"/>
                      <a:pt x="75" y="101"/>
                      <a:pt x="77" y="104"/>
                    </a:cubicBezTo>
                    <a:cubicBezTo>
                      <a:pt x="78" y="107"/>
                      <a:pt x="77" y="110"/>
                      <a:pt x="74" y="112"/>
                    </a:cubicBezTo>
                    <a:cubicBezTo>
                      <a:pt x="72" y="113"/>
                      <a:pt x="68" y="112"/>
                      <a:pt x="67" y="109"/>
                    </a:cubicBezTo>
                    <a:close/>
                    <a:moveTo>
                      <a:pt x="81" y="102"/>
                    </a:moveTo>
                    <a:cubicBezTo>
                      <a:pt x="78" y="95"/>
                      <a:pt x="80" y="86"/>
                      <a:pt x="88" y="82"/>
                    </a:cubicBezTo>
                    <a:cubicBezTo>
                      <a:pt x="95" y="78"/>
                      <a:pt x="104" y="81"/>
                      <a:pt x="108" y="88"/>
                    </a:cubicBezTo>
                    <a:cubicBezTo>
                      <a:pt x="112" y="96"/>
                      <a:pt x="109" y="105"/>
                      <a:pt x="102" y="108"/>
                    </a:cubicBezTo>
                    <a:cubicBezTo>
                      <a:pt x="94" y="112"/>
                      <a:pt x="85" y="109"/>
                      <a:pt x="81" y="102"/>
                    </a:cubicBezTo>
                    <a:close/>
                    <a:moveTo>
                      <a:pt x="102" y="121"/>
                    </a:moveTo>
                    <a:cubicBezTo>
                      <a:pt x="100" y="118"/>
                      <a:pt x="102" y="114"/>
                      <a:pt x="104" y="113"/>
                    </a:cubicBezTo>
                    <a:cubicBezTo>
                      <a:pt x="107" y="111"/>
                      <a:pt x="111" y="113"/>
                      <a:pt x="112" y="115"/>
                    </a:cubicBezTo>
                    <a:cubicBezTo>
                      <a:pt x="114" y="118"/>
                      <a:pt x="113" y="122"/>
                      <a:pt x="110" y="123"/>
                    </a:cubicBezTo>
                    <a:cubicBezTo>
                      <a:pt x="107" y="125"/>
                      <a:pt x="103" y="124"/>
                      <a:pt x="102" y="1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41"/>
              <p:cNvSpPr>
                <a:spLocks noEditPoints="1"/>
              </p:cNvSpPr>
              <p:nvPr/>
            </p:nvSpPr>
            <p:spPr bwMode="auto">
              <a:xfrm>
                <a:off x="6607592" y="3575676"/>
                <a:ext cx="1232549" cy="1236621"/>
              </a:xfrm>
              <a:custGeom>
                <a:avLst/>
                <a:gdLst>
                  <a:gd name="T0" fmla="*/ 619 w 640"/>
                  <a:gd name="T1" fmla="*/ 436 h 642"/>
                  <a:gd name="T2" fmla="*/ 614 w 640"/>
                  <a:gd name="T3" fmla="*/ 371 h 642"/>
                  <a:gd name="T4" fmla="*/ 625 w 640"/>
                  <a:gd name="T5" fmla="*/ 332 h 642"/>
                  <a:gd name="T6" fmla="*/ 623 w 640"/>
                  <a:gd name="T7" fmla="*/ 286 h 642"/>
                  <a:gd name="T8" fmla="*/ 608 w 640"/>
                  <a:gd name="T9" fmla="*/ 248 h 642"/>
                  <a:gd name="T10" fmla="*/ 609 w 640"/>
                  <a:gd name="T11" fmla="*/ 182 h 642"/>
                  <a:gd name="T12" fmla="*/ 547 w 640"/>
                  <a:gd name="T13" fmla="*/ 167 h 642"/>
                  <a:gd name="T14" fmla="*/ 550 w 640"/>
                  <a:gd name="T15" fmla="*/ 97 h 642"/>
                  <a:gd name="T16" fmla="*/ 488 w 640"/>
                  <a:gd name="T17" fmla="*/ 74 h 642"/>
                  <a:gd name="T18" fmla="*/ 457 w 640"/>
                  <a:gd name="T19" fmla="*/ 48 h 642"/>
                  <a:gd name="T20" fmla="*/ 414 w 640"/>
                  <a:gd name="T21" fmla="*/ 31 h 642"/>
                  <a:gd name="T22" fmla="*/ 374 w 640"/>
                  <a:gd name="T23" fmla="*/ 29 h 642"/>
                  <a:gd name="T24" fmla="*/ 314 w 640"/>
                  <a:gd name="T25" fmla="*/ 0 h 642"/>
                  <a:gd name="T26" fmla="*/ 266 w 640"/>
                  <a:gd name="T27" fmla="*/ 52 h 642"/>
                  <a:gd name="T28" fmla="*/ 224 w 640"/>
                  <a:gd name="T29" fmla="*/ 15 h 642"/>
                  <a:gd name="T30" fmla="*/ 200 w 640"/>
                  <a:gd name="T31" fmla="*/ 75 h 642"/>
                  <a:gd name="T32" fmla="*/ 131 w 640"/>
                  <a:gd name="T33" fmla="*/ 62 h 642"/>
                  <a:gd name="T34" fmla="*/ 100 w 640"/>
                  <a:gd name="T35" fmla="*/ 120 h 642"/>
                  <a:gd name="T36" fmla="*/ 70 w 640"/>
                  <a:gd name="T37" fmla="*/ 147 h 642"/>
                  <a:gd name="T38" fmla="*/ 47 w 640"/>
                  <a:gd name="T39" fmla="*/ 187 h 642"/>
                  <a:gd name="T40" fmla="*/ 39 w 640"/>
                  <a:gd name="T41" fmla="*/ 227 h 642"/>
                  <a:gd name="T42" fmla="*/ 2 w 640"/>
                  <a:gd name="T43" fmla="*/ 281 h 642"/>
                  <a:gd name="T44" fmla="*/ 47 w 640"/>
                  <a:gd name="T45" fmla="*/ 332 h 642"/>
                  <a:gd name="T46" fmla="*/ 6 w 640"/>
                  <a:gd name="T47" fmla="*/ 385 h 642"/>
                  <a:gd name="T48" fmla="*/ 46 w 640"/>
                  <a:gd name="T49" fmla="*/ 438 h 642"/>
                  <a:gd name="T50" fmla="*/ 58 w 640"/>
                  <a:gd name="T51" fmla="*/ 476 h 642"/>
                  <a:gd name="T52" fmla="*/ 85 w 640"/>
                  <a:gd name="T53" fmla="*/ 514 h 642"/>
                  <a:gd name="T54" fmla="*/ 117 w 640"/>
                  <a:gd name="T55" fmla="*/ 538 h 642"/>
                  <a:gd name="T56" fmla="*/ 152 w 640"/>
                  <a:gd name="T57" fmla="*/ 594 h 642"/>
                  <a:gd name="T58" fmla="*/ 217 w 640"/>
                  <a:gd name="T59" fmla="*/ 574 h 642"/>
                  <a:gd name="T60" fmla="*/ 248 w 640"/>
                  <a:gd name="T61" fmla="*/ 633 h 642"/>
                  <a:gd name="T62" fmla="*/ 313 w 640"/>
                  <a:gd name="T63" fmla="*/ 619 h 642"/>
                  <a:gd name="T64" fmla="*/ 353 w 640"/>
                  <a:gd name="T65" fmla="*/ 624 h 642"/>
                  <a:gd name="T66" fmla="*/ 398 w 640"/>
                  <a:gd name="T67" fmla="*/ 615 h 642"/>
                  <a:gd name="T68" fmla="*/ 437 w 640"/>
                  <a:gd name="T69" fmla="*/ 603 h 642"/>
                  <a:gd name="T70" fmla="*/ 478 w 640"/>
                  <a:gd name="T71" fmla="*/ 581 h 642"/>
                  <a:gd name="T72" fmla="*/ 506 w 640"/>
                  <a:gd name="T73" fmla="*/ 553 h 642"/>
                  <a:gd name="T74" fmla="*/ 567 w 640"/>
                  <a:gd name="T75" fmla="*/ 526 h 642"/>
                  <a:gd name="T76" fmla="*/ 557 w 640"/>
                  <a:gd name="T77" fmla="*/ 459 h 642"/>
                  <a:gd name="T78" fmla="*/ 540 w 640"/>
                  <a:gd name="T79" fmla="*/ 327 h 642"/>
                  <a:gd name="T80" fmla="*/ 480 w 640"/>
                  <a:gd name="T81" fmla="*/ 170 h 642"/>
                  <a:gd name="T82" fmla="*/ 346 w 640"/>
                  <a:gd name="T83" fmla="*/ 103 h 642"/>
                  <a:gd name="T84" fmla="*/ 326 w 640"/>
                  <a:gd name="T85" fmla="*/ 111 h 642"/>
                  <a:gd name="T86" fmla="*/ 169 w 640"/>
                  <a:gd name="T87" fmla="*/ 161 h 642"/>
                  <a:gd name="T88" fmla="*/ 102 w 640"/>
                  <a:gd name="T89" fmla="*/ 295 h 642"/>
                  <a:gd name="T90" fmla="*/ 101 w 640"/>
                  <a:gd name="T91" fmla="*/ 315 h 642"/>
                  <a:gd name="T92" fmla="*/ 161 w 640"/>
                  <a:gd name="T93" fmla="*/ 472 h 642"/>
                  <a:gd name="T94" fmla="*/ 295 w 640"/>
                  <a:gd name="T95" fmla="*/ 539 h 642"/>
                  <a:gd name="T96" fmla="*/ 393 w 640"/>
                  <a:gd name="T97" fmla="*/ 164 h 642"/>
                  <a:gd name="T98" fmla="*/ 314 w 640"/>
                  <a:gd name="T99" fmla="*/ 540 h 642"/>
                  <a:gd name="T100" fmla="*/ 386 w 640"/>
                  <a:gd name="T101" fmla="*/ 530 h 642"/>
                  <a:gd name="T102" fmla="*/ 528 w 640"/>
                  <a:gd name="T103" fmla="*/ 346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0" h="642">
                    <a:moveTo>
                      <a:pt x="576" y="444"/>
                    </a:moveTo>
                    <a:cubicBezTo>
                      <a:pt x="594" y="455"/>
                      <a:pt x="594" y="455"/>
                      <a:pt x="594" y="455"/>
                    </a:cubicBezTo>
                    <a:cubicBezTo>
                      <a:pt x="601" y="459"/>
                      <a:pt x="611" y="456"/>
                      <a:pt x="614" y="448"/>
                    </a:cubicBezTo>
                    <a:cubicBezTo>
                      <a:pt x="616" y="444"/>
                      <a:pt x="618" y="440"/>
                      <a:pt x="619" y="436"/>
                    </a:cubicBezTo>
                    <a:cubicBezTo>
                      <a:pt x="622" y="428"/>
                      <a:pt x="618" y="420"/>
                      <a:pt x="610" y="417"/>
                    </a:cubicBezTo>
                    <a:cubicBezTo>
                      <a:pt x="603" y="415"/>
                      <a:pt x="603" y="415"/>
                      <a:pt x="603" y="415"/>
                    </a:cubicBezTo>
                    <a:cubicBezTo>
                      <a:pt x="592" y="412"/>
                      <a:pt x="584" y="402"/>
                      <a:pt x="585" y="391"/>
                    </a:cubicBezTo>
                    <a:cubicBezTo>
                      <a:pt x="587" y="376"/>
                      <a:pt x="601" y="367"/>
                      <a:pt x="614" y="371"/>
                    </a:cubicBezTo>
                    <a:cubicBezTo>
                      <a:pt x="620" y="372"/>
                      <a:pt x="620" y="372"/>
                      <a:pt x="620" y="372"/>
                    </a:cubicBezTo>
                    <a:cubicBezTo>
                      <a:pt x="629" y="375"/>
                      <a:pt x="637" y="369"/>
                      <a:pt x="638" y="360"/>
                    </a:cubicBezTo>
                    <a:cubicBezTo>
                      <a:pt x="639" y="356"/>
                      <a:pt x="639" y="352"/>
                      <a:pt x="640" y="348"/>
                    </a:cubicBezTo>
                    <a:cubicBezTo>
                      <a:pt x="640" y="339"/>
                      <a:pt x="634" y="332"/>
                      <a:pt x="625" y="332"/>
                    </a:cubicBezTo>
                    <a:cubicBezTo>
                      <a:pt x="618" y="332"/>
                      <a:pt x="618" y="332"/>
                      <a:pt x="618" y="332"/>
                    </a:cubicBezTo>
                    <a:cubicBezTo>
                      <a:pt x="607" y="332"/>
                      <a:pt x="596" y="325"/>
                      <a:pt x="594" y="314"/>
                    </a:cubicBezTo>
                    <a:cubicBezTo>
                      <a:pt x="591" y="299"/>
                      <a:pt x="602" y="286"/>
                      <a:pt x="616" y="286"/>
                    </a:cubicBezTo>
                    <a:cubicBezTo>
                      <a:pt x="623" y="286"/>
                      <a:pt x="623" y="286"/>
                      <a:pt x="623" y="286"/>
                    </a:cubicBezTo>
                    <a:cubicBezTo>
                      <a:pt x="631" y="286"/>
                      <a:pt x="638" y="278"/>
                      <a:pt x="637" y="269"/>
                    </a:cubicBezTo>
                    <a:cubicBezTo>
                      <a:pt x="636" y="265"/>
                      <a:pt x="635" y="261"/>
                      <a:pt x="634" y="256"/>
                    </a:cubicBezTo>
                    <a:cubicBezTo>
                      <a:pt x="633" y="248"/>
                      <a:pt x="624" y="243"/>
                      <a:pt x="616" y="246"/>
                    </a:cubicBezTo>
                    <a:cubicBezTo>
                      <a:pt x="608" y="248"/>
                      <a:pt x="608" y="248"/>
                      <a:pt x="608" y="248"/>
                    </a:cubicBezTo>
                    <a:cubicBezTo>
                      <a:pt x="596" y="252"/>
                      <a:pt x="583" y="245"/>
                      <a:pt x="579" y="233"/>
                    </a:cubicBezTo>
                    <a:cubicBezTo>
                      <a:pt x="576" y="221"/>
                      <a:pt x="582" y="208"/>
                      <a:pt x="595" y="204"/>
                    </a:cubicBezTo>
                    <a:cubicBezTo>
                      <a:pt x="601" y="202"/>
                      <a:pt x="601" y="202"/>
                      <a:pt x="601" y="202"/>
                    </a:cubicBezTo>
                    <a:cubicBezTo>
                      <a:pt x="609" y="199"/>
                      <a:pt x="613" y="190"/>
                      <a:pt x="609" y="182"/>
                    </a:cubicBezTo>
                    <a:cubicBezTo>
                      <a:pt x="607" y="178"/>
                      <a:pt x="605" y="174"/>
                      <a:pt x="603" y="171"/>
                    </a:cubicBezTo>
                    <a:cubicBezTo>
                      <a:pt x="599" y="163"/>
                      <a:pt x="590" y="161"/>
                      <a:pt x="583" y="165"/>
                    </a:cubicBezTo>
                    <a:cubicBezTo>
                      <a:pt x="577" y="169"/>
                      <a:pt x="577" y="169"/>
                      <a:pt x="577" y="169"/>
                    </a:cubicBezTo>
                    <a:cubicBezTo>
                      <a:pt x="567" y="176"/>
                      <a:pt x="554" y="175"/>
                      <a:pt x="547" y="167"/>
                    </a:cubicBezTo>
                    <a:cubicBezTo>
                      <a:pt x="537" y="156"/>
                      <a:pt x="539" y="139"/>
                      <a:pt x="550" y="132"/>
                    </a:cubicBezTo>
                    <a:cubicBezTo>
                      <a:pt x="556" y="128"/>
                      <a:pt x="556" y="128"/>
                      <a:pt x="556" y="128"/>
                    </a:cubicBezTo>
                    <a:cubicBezTo>
                      <a:pt x="563" y="123"/>
                      <a:pt x="564" y="113"/>
                      <a:pt x="558" y="106"/>
                    </a:cubicBezTo>
                    <a:cubicBezTo>
                      <a:pt x="556" y="103"/>
                      <a:pt x="553" y="100"/>
                      <a:pt x="550" y="97"/>
                    </a:cubicBezTo>
                    <a:cubicBezTo>
                      <a:pt x="544" y="91"/>
                      <a:pt x="534" y="91"/>
                      <a:pt x="528" y="98"/>
                    </a:cubicBezTo>
                    <a:cubicBezTo>
                      <a:pt x="524" y="103"/>
                      <a:pt x="524" y="103"/>
                      <a:pt x="524" y="103"/>
                    </a:cubicBezTo>
                    <a:cubicBezTo>
                      <a:pt x="516" y="112"/>
                      <a:pt x="504" y="115"/>
                      <a:pt x="494" y="109"/>
                    </a:cubicBezTo>
                    <a:cubicBezTo>
                      <a:pt x="481" y="102"/>
                      <a:pt x="479" y="85"/>
                      <a:pt x="488" y="74"/>
                    </a:cubicBezTo>
                    <a:cubicBezTo>
                      <a:pt x="492" y="70"/>
                      <a:pt x="492" y="70"/>
                      <a:pt x="492" y="70"/>
                    </a:cubicBezTo>
                    <a:cubicBezTo>
                      <a:pt x="497" y="63"/>
                      <a:pt x="496" y="53"/>
                      <a:pt x="488" y="48"/>
                    </a:cubicBezTo>
                    <a:cubicBezTo>
                      <a:pt x="485" y="46"/>
                      <a:pt x="481" y="44"/>
                      <a:pt x="477" y="41"/>
                    </a:cubicBezTo>
                    <a:cubicBezTo>
                      <a:pt x="470" y="37"/>
                      <a:pt x="460" y="40"/>
                      <a:pt x="457" y="48"/>
                    </a:cubicBezTo>
                    <a:cubicBezTo>
                      <a:pt x="454" y="55"/>
                      <a:pt x="454" y="55"/>
                      <a:pt x="454" y="55"/>
                    </a:cubicBezTo>
                    <a:cubicBezTo>
                      <a:pt x="450" y="65"/>
                      <a:pt x="438" y="71"/>
                      <a:pt x="427" y="69"/>
                    </a:cubicBezTo>
                    <a:cubicBezTo>
                      <a:pt x="413" y="65"/>
                      <a:pt x="406" y="50"/>
                      <a:pt x="412" y="37"/>
                    </a:cubicBezTo>
                    <a:cubicBezTo>
                      <a:pt x="414" y="31"/>
                      <a:pt x="414" y="31"/>
                      <a:pt x="414" y="31"/>
                    </a:cubicBezTo>
                    <a:cubicBezTo>
                      <a:pt x="418" y="23"/>
                      <a:pt x="413" y="14"/>
                      <a:pt x="405" y="12"/>
                    </a:cubicBezTo>
                    <a:cubicBezTo>
                      <a:pt x="401" y="11"/>
                      <a:pt x="396" y="9"/>
                      <a:pt x="392" y="9"/>
                    </a:cubicBezTo>
                    <a:cubicBezTo>
                      <a:pt x="384" y="7"/>
                      <a:pt x="376" y="12"/>
                      <a:pt x="375" y="21"/>
                    </a:cubicBezTo>
                    <a:cubicBezTo>
                      <a:pt x="374" y="29"/>
                      <a:pt x="374" y="29"/>
                      <a:pt x="374" y="29"/>
                    </a:cubicBezTo>
                    <a:cubicBezTo>
                      <a:pt x="372" y="41"/>
                      <a:pt x="360" y="50"/>
                      <a:pt x="348" y="49"/>
                    </a:cubicBezTo>
                    <a:cubicBezTo>
                      <a:pt x="337" y="52"/>
                      <a:pt x="325" y="43"/>
                      <a:pt x="327" y="31"/>
                    </a:cubicBezTo>
                    <a:cubicBezTo>
                      <a:pt x="329" y="17"/>
                      <a:pt x="329" y="17"/>
                      <a:pt x="329" y="17"/>
                    </a:cubicBezTo>
                    <a:cubicBezTo>
                      <a:pt x="330" y="8"/>
                      <a:pt x="323" y="0"/>
                      <a:pt x="314" y="0"/>
                    </a:cubicBezTo>
                    <a:cubicBezTo>
                      <a:pt x="310" y="0"/>
                      <a:pt x="306" y="1"/>
                      <a:pt x="301" y="1"/>
                    </a:cubicBezTo>
                    <a:cubicBezTo>
                      <a:pt x="293" y="1"/>
                      <a:pt x="286" y="9"/>
                      <a:pt x="288" y="18"/>
                    </a:cubicBezTo>
                    <a:cubicBezTo>
                      <a:pt x="289" y="25"/>
                      <a:pt x="289" y="25"/>
                      <a:pt x="289" y="25"/>
                    </a:cubicBezTo>
                    <a:cubicBezTo>
                      <a:pt x="291" y="39"/>
                      <a:pt x="281" y="52"/>
                      <a:pt x="266" y="52"/>
                    </a:cubicBezTo>
                    <a:cubicBezTo>
                      <a:pt x="255" y="52"/>
                      <a:pt x="245" y="43"/>
                      <a:pt x="244" y="32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1" y="18"/>
                      <a:pt x="233" y="13"/>
                      <a:pt x="224" y="15"/>
                    </a:cubicBezTo>
                    <a:cubicBezTo>
                      <a:pt x="224" y="15"/>
                      <a:pt x="224" y="15"/>
                      <a:pt x="224" y="15"/>
                    </a:cubicBezTo>
                    <a:cubicBezTo>
                      <a:pt x="220" y="17"/>
                      <a:pt x="216" y="18"/>
                      <a:pt x="212" y="19"/>
                    </a:cubicBezTo>
                    <a:cubicBezTo>
                      <a:pt x="204" y="22"/>
                      <a:pt x="200" y="31"/>
                      <a:pt x="204" y="39"/>
                    </a:cubicBezTo>
                    <a:cubicBezTo>
                      <a:pt x="207" y="46"/>
                      <a:pt x="207" y="46"/>
                      <a:pt x="207" y="46"/>
                    </a:cubicBezTo>
                    <a:cubicBezTo>
                      <a:pt x="212" y="56"/>
                      <a:pt x="209" y="68"/>
                      <a:pt x="200" y="75"/>
                    </a:cubicBezTo>
                    <a:cubicBezTo>
                      <a:pt x="188" y="83"/>
                      <a:pt x="172" y="79"/>
                      <a:pt x="166" y="66"/>
                    </a:cubicBezTo>
                    <a:cubicBezTo>
                      <a:pt x="163" y="60"/>
                      <a:pt x="163" y="60"/>
                      <a:pt x="163" y="60"/>
                    </a:cubicBezTo>
                    <a:cubicBezTo>
                      <a:pt x="159" y="52"/>
                      <a:pt x="149" y="50"/>
                      <a:pt x="142" y="55"/>
                    </a:cubicBezTo>
                    <a:cubicBezTo>
                      <a:pt x="138" y="57"/>
                      <a:pt x="135" y="59"/>
                      <a:pt x="131" y="62"/>
                    </a:cubicBezTo>
                    <a:cubicBezTo>
                      <a:pt x="124" y="67"/>
                      <a:pt x="123" y="77"/>
                      <a:pt x="129" y="83"/>
                    </a:cubicBezTo>
                    <a:cubicBezTo>
                      <a:pt x="134" y="89"/>
                      <a:pt x="134" y="89"/>
                      <a:pt x="134" y="89"/>
                    </a:cubicBezTo>
                    <a:cubicBezTo>
                      <a:pt x="141" y="97"/>
                      <a:pt x="142" y="110"/>
                      <a:pt x="135" y="119"/>
                    </a:cubicBezTo>
                    <a:cubicBezTo>
                      <a:pt x="126" y="130"/>
                      <a:pt x="109" y="130"/>
                      <a:pt x="100" y="120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0" y="109"/>
                      <a:pt x="80" y="109"/>
                      <a:pt x="74" y="116"/>
                    </a:cubicBezTo>
                    <a:cubicBezTo>
                      <a:pt x="71" y="119"/>
                      <a:pt x="69" y="122"/>
                      <a:pt x="66" y="126"/>
                    </a:cubicBezTo>
                    <a:cubicBezTo>
                      <a:pt x="61" y="133"/>
                      <a:pt x="63" y="142"/>
                      <a:pt x="70" y="147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87" y="158"/>
                      <a:pt x="91" y="172"/>
                      <a:pt x="84" y="183"/>
                    </a:cubicBezTo>
                    <a:cubicBezTo>
                      <a:pt x="88" y="194"/>
                      <a:pt x="75" y="204"/>
                      <a:pt x="65" y="198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0" y="182"/>
                      <a:pt x="30" y="185"/>
                      <a:pt x="26" y="193"/>
                    </a:cubicBezTo>
                    <a:cubicBezTo>
                      <a:pt x="25" y="197"/>
                      <a:pt x="23" y="201"/>
                      <a:pt x="21" y="205"/>
                    </a:cubicBezTo>
                    <a:cubicBezTo>
                      <a:pt x="18" y="213"/>
                      <a:pt x="23" y="222"/>
                      <a:pt x="31" y="225"/>
                    </a:cubicBezTo>
                    <a:cubicBezTo>
                      <a:pt x="39" y="227"/>
                      <a:pt x="39" y="227"/>
                      <a:pt x="39" y="227"/>
                    </a:cubicBezTo>
                    <a:cubicBezTo>
                      <a:pt x="51" y="230"/>
                      <a:pt x="58" y="243"/>
                      <a:pt x="55" y="255"/>
                    </a:cubicBezTo>
                    <a:cubicBezTo>
                      <a:pt x="51" y="267"/>
                      <a:pt x="39" y="274"/>
                      <a:pt x="26" y="271"/>
                    </a:cubicBezTo>
                    <a:cubicBezTo>
                      <a:pt x="20" y="269"/>
                      <a:pt x="20" y="269"/>
                      <a:pt x="20" y="269"/>
                    </a:cubicBezTo>
                    <a:cubicBezTo>
                      <a:pt x="12" y="267"/>
                      <a:pt x="3" y="273"/>
                      <a:pt x="2" y="281"/>
                    </a:cubicBezTo>
                    <a:cubicBezTo>
                      <a:pt x="2" y="286"/>
                      <a:pt x="1" y="290"/>
                      <a:pt x="1" y="294"/>
                    </a:cubicBezTo>
                    <a:cubicBezTo>
                      <a:pt x="0" y="303"/>
                      <a:pt x="7" y="310"/>
                      <a:pt x="16" y="310"/>
                    </a:cubicBezTo>
                    <a:cubicBezTo>
                      <a:pt x="23" y="310"/>
                      <a:pt x="23" y="310"/>
                      <a:pt x="23" y="310"/>
                    </a:cubicBezTo>
                    <a:cubicBezTo>
                      <a:pt x="36" y="310"/>
                      <a:pt x="47" y="320"/>
                      <a:pt x="47" y="332"/>
                    </a:cubicBezTo>
                    <a:cubicBezTo>
                      <a:pt x="47" y="345"/>
                      <a:pt x="37" y="356"/>
                      <a:pt x="24" y="356"/>
                    </a:cubicBezTo>
                    <a:cubicBezTo>
                      <a:pt x="18" y="356"/>
                      <a:pt x="18" y="356"/>
                      <a:pt x="18" y="356"/>
                    </a:cubicBezTo>
                    <a:cubicBezTo>
                      <a:pt x="9" y="356"/>
                      <a:pt x="3" y="364"/>
                      <a:pt x="4" y="373"/>
                    </a:cubicBezTo>
                    <a:cubicBezTo>
                      <a:pt x="5" y="377"/>
                      <a:pt x="5" y="381"/>
                      <a:pt x="6" y="385"/>
                    </a:cubicBezTo>
                    <a:cubicBezTo>
                      <a:pt x="8" y="394"/>
                      <a:pt x="17" y="399"/>
                      <a:pt x="25" y="396"/>
                    </a:cubicBezTo>
                    <a:cubicBezTo>
                      <a:pt x="32" y="394"/>
                      <a:pt x="32" y="394"/>
                      <a:pt x="32" y="394"/>
                    </a:cubicBezTo>
                    <a:cubicBezTo>
                      <a:pt x="44" y="390"/>
                      <a:pt x="57" y="397"/>
                      <a:pt x="61" y="409"/>
                    </a:cubicBezTo>
                    <a:cubicBezTo>
                      <a:pt x="65" y="421"/>
                      <a:pt x="58" y="434"/>
                      <a:pt x="46" y="438"/>
                    </a:cubicBezTo>
                    <a:cubicBezTo>
                      <a:pt x="40" y="440"/>
                      <a:pt x="40" y="440"/>
                      <a:pt x="40" y="440"/>
                    </a:cubicBezTo>
                    <a:cubicBezTo>
                      <a:pt x="32" y="442"/>
                      <a:pt x="28" y="452"/>
                      <a:pt x="31" y="460"/>
                    </a:cubicBezTo>
                    <a:cubicBezTo>
                      <a:pt x="33" y="464"/>
                      <a:pt x="35" y="467"/>
                      <a:pt x="37" y="471"/>
                    </a:cubicBezTo>
                    <a:cubicBezTo>
                      <a:pt x="41" y="479"/>
                      <a:pt x="51" y="481"/>
                      <a:pt x="58" y="476"/>
                    </a:cubicBezTo>
                    <a:cubicBezTo>
                      <a:pt x="64" y="472"/>
                      <a:pt x="64" y="472"/>
                      <a:pt x="64" y="472"/>
                    </a:cubicBezTo>
                    <a:cubicBezTo>
                      <a:pt x="73" y="466"/>
                      <a:pt x="86" y="467"/>
                      <a:pt x="94" y="475"/>
                    </a:cubicBezTo>
                    <a:cubicBezTo>
                      <a:pt x="104" y="486"/>
                      <a:pt x="102" y="503"/>
                      <a:pt x="90" y="510"/>
                    </a:cubicBezTo>
                    <a:cubicBezTo>
                      <a:pt x="85" y="514"/>
                      <a:pt x="85" y="514"/>
                      <a:pt x="85" y="514"/>
                    </a:cubicBezTo>
                    <a:cubicBezTo>
                      <a:pt x="78" y="519"/>
                      <a:pt x="76" y="529"/>
                      <a:pt x="82" y="535"/>
                    </a:cubicBezTo>
                    <a:cubicBezTo>
                      <a:pt x="85" y="539"/>
                      <a:pt x="88" y="542"/>
                      <a:pt x="91" y="545"/>
                    </a:cubicBezTo>
                    <a:cubicBezTo>
                      <a:pt x="97" y="551"/>
                      <a:pt x="107" y="551"/>
                      <a:pt x="112" y="544"/>
                    </a:cubicBezTo>
                    <a:cubicBezTo>
                      <a:pt x="117" y="538"/>
                      <a:pt x="117" y="538"/>
                      <a:pt x="117" y="538"/>
                    </a:cubicBezTo>
                    <a:cubicBezTo>
                      <a:pt x="126" y="528"/>
                      <a:pt x="140" y="527"/>
                      <a:pt x="150" y="535"/>
                    </a:cubicBezTo>
                    <a:cubicBezTo>
                      <a:pt x="160" y="543"/>
                      <a:pt x="161" y="558"/>
                      <a:pt x="153" y="567"/>
                    </a:cubicBezTo>
                    <a:cubicBezTo>
                      <a:pt x="149" y="572"/>
                      <a:pt x="149" y="572"/>
                      <a:pt x="149" y="572"/>
                    </a:cubicBezTo>
                    <a:cubicBezTo>
                      <a:pt x="143" y="579"/>
                      <a:pt x="145" y="589"/>
                      <a:pt x="152" y="594"/>
                    </a:cubicBezTo>
                    <a:cubicBezTo>
                      <a:pt x="156" y="596"/>
                      <a:pt x="160" y="598"/>
                      <a:pt x="163" y="600"/>
                    </a:cubicBezTo>
                    <a:cubicBezTo>
                      <a:pt x="171" y="605"/>
                      <a:pt x="180" y="601"/>
                      <a:pt x="184" y="594"/>
                    </a:cubicBezTo>
                    <a:cubicBezTo>
                      <a:pt x="187" y="586"/>
                      <a:pt x="187" y="586"/>
                      <a:pt x="187" y="586"/>
                    </a:cubicBezTo>
                    <a:cubicBezTo>
                      <a:pt x="192" y="575"/>
                      <a:pt x="205" y="569"/>
                      <a:pt x="217" y="574"/>
                    </a:cubicBezTo>
                    <a:cubicBezTo>
                      <a:pt x="229" y="579"/>
                      <a:pt x="234" y="593"/>
                      <a:pt x="229" y="605"/>
                    </a:cubicBezTo>
                    <a:cubicBezTo>
                      <a:pt x="227" y="610"/>
                      <a:pt x="227" y="610"/>
                      <a:pt x="227" y="610"/>
                    </a:cubicBezTo>
                    <a:cubicBezTo>
                      <a:pt x="223" y="619"/>
                      <a:pt x="228" y="628"/>
                      <a:pt x="236" y="630"/>
                    </a:cubicBezTo>
                    <a:cubicBezTo>
                      <a:pt x="240" y="631"/>
                      <a:pt x="244" y="632"/>
                      <a:pt x="248" y="633"/>
                    </a:cubicBezTo>
                    <a:cubicBezTo>
                      <a:pt x="257" y="635"/>
                      <a:pt x="265" y="629"/>
                      <a:pt x="266" y="621"/>
                    </a:cubicBezTo>
                    <a:cubicBezTo>
                      <a:pt x="267" y="613"/>
                      <a:pt x="267" y="613"/>
                      <a:pt x="267" y="613"/>
                    </a:cubicBezTo>
                    <a:cubicBezTo>
                      <a:pt x="269" y="601"/>
                      <a:pt x="280" y="592"/>
                      <a:pt x="293" y="593"/>
                    </a:cubicBezTo>
                    <a:cubicBezTo>
                      <a:pt x="305" y="595"/>
                      <a:pt x="314" y="606"/>
                      <a:pt x="313" y="619"/>
                    </a:cubicBezTo>
                    <a:cubicBezTo>
                      <a:pt x="312" y="625"/>
                      <a:pt x="312" y="625"/>
                      <a:pt x="312" y="625"/>
                    </a:cubicBezTo>
                    <a:cubicBezTo>
                      <a:pt x="311" y="634"/>
                      <a:pt x="318" y="642"/>
                      <a:pt x="327" y="641"/>
                    </a:cubicBezTo>
                    <a:cubicBezTo>
                      <a:pt x="331" y="641"/>
                      <a:pt x="335" y="641"/>
                      <a:pt x="339" y="641"/>
                    </a:cubicBezTo>
                    <a:cubicBezTo>
                      <a:pt x="348" y="640"/>
                      <a:pt x="354" y="633"/>
                      <a:pt x="353" y="624"/>
                    </a:cubicBezTo>
                    <a:cubicBezTo>
                      <a:pt x="352" y="616"/>
                      <a:pt x="352" y="616"/>
                      <a:pt x="352" y="616"/>
                    </a:cubicBezTo>
                    <a:cubicBezTo>
                      <a:pt x="349" y="604"/>
                      <a:pt x="358" y="592"/>
                      <a:pt x="371" y="590"/>
                    </a:cubicBezTo>
                    <a:cubicBezTo>
                      <a:pt x="383" y="588"/>
                      <a:pt x="395" y="596"/>
                      <a:pt x="397" y="609"/>
                    </a:cubicBezTo>
                    <a:cubicBezTo>
                      <a:pt x="398" y="615"/>
                      <a:pt x="398" y="615"/>
                      <a:pt x="398" y="615"/>
                    </a:cubicBezTo>
                    <a:cubicBezTo>
                      <a:pt x="399" y="624"/>
                      <a:pt x="408" y="629"/>
                      <a:pt x="416" y="627"/>
                    </a:cubicBezTo>
                    <a:cubicBezTo>
                      <a:pt x="417" y="627"/>
                      <a:pt x="417" y="627"/>
                      <a:pt x="417" y="627"/>
                    </a:cubicBezTo>
                    <a:cubicBezTo>
                      <a:pt x="421" y="625"/>
                      <a:pt x="425" y="624"/>
                      <a:pt x="429" y="622"/>
                    </a:cubicBezTo>
                    <a:cubicBezTo>
                      <a:pt x="437" y="620"/>
                      <a:pt x="441" y="610"/>
                      <a:pt x="437" y="603"/>
                    </a:cubicBezTo>
                    <a:cubicBezTo>
                      <a:pt x="434" y="596"/>
                      <a:pt x="434" y="596"/>
                      <a:pt x="434" y="596"/>
                    </a:cubicBezTo>
                    <a:cubicBezTo>
                      <a:pt x="428" y="584"/>
                      <a:pt x="433" y="570"/>
                      <a:pt x="444" y="565"/>
                    </a:cubicBezTo>
                    <a:cubicBezTo>
                      <a:pt x="456" y="559"/>
                      <a:pt x="470" y="564"/>
                      <a:pt x="475" y="576"/>
                    </a:cubicBezTo>
                    <a:cubicBezTo>
                      <a:pt x="478" y="581"/>
                      <a:pt x="478" y="581"/>
                      <a:pt x="478" y="581"/>
                    </a:cubicBezTo>
                    <a:cubicBezTo>
                      <a:pt x="482" y="589"/>
                      <a:pt x="492" y="592"/>
                      <a:pt x="499" y="587"/>
                    </a:cubicBezTo>
                    <a:cubicBezTo>
                      <a:pt x="502" y="585"/>
                      <a:pt x="506" y="582"/>
                      <a:pt x="509" y="580"/>
                    </a:cubicBezTo>
                    <a:cubicBezTo>
                      <a:pt x="516" y="575"/>
                      <a:pt x="517" y="565"/>
                      <a:pt x="512" y="558"/>
                    </a:cubicBezTo>
                    <a:cubicBezTo>
                      <a:pt x="506" y="553"/>
                      <a:pt x="506" y="553"/>
                      <a:pt x="506" y="553"/>
                    </a:cubicBezTo>
                    <a:cubicBezTo>
                      <a:pt x="498" y="543"/>
                      <a:pt x="499" y="529"/>
                      <a:pt x="508" y="520"/>
                    </a:cubicBezTo>
                    <a:cubicBezTo>
                      <a:pt x="517" y="512"/>
                      <a:pt x="532" y="512"/>
                      <a:pt x="541" y="522"/>
                    </a:cubicBezTo>
                    <a:cubicBezTo>
                      <a:pt x="545" y="526"/>
                      <a:pt x="545" y="526"/>
                      <a:pt x="545" y="526"/>
                    </a:cubicBezTo>
                    <a:cubicBezTo>
                      <a:pt x="551" y="533"/>
                      <a:pt x="561" y="533"/>
                      <a:pt x="567" y="526"/>
                    </a:cubicBezTo>
                    <a:cubicBezTo>
                      <a:pt x="569" y="523"/>
                      <a:pt x="572" y="519"/>
                      <a:pt x="575" y="516"/>
                    </a:cubicBezTo>
                    <a:cubicBezTo>
                      <a:pt x="580" y="509"/>
                      <a:pt x="578" y="499"/>
                      <a:pt x="571" y="495"/>
                    </a:cubicBezTo>
                    <a:cubicBezTo>
                      <a:pt x="564" y="491"/>
                      <a:pt x="564" y="491"/>
                      <a:pt x="564" y="491"/>
                    </a:cubicBezTo>
                    <a:cubicBezTo>
                      <a:pt x="553" y="484"/>
                      <a:pt x="550" y="470"/>
                      <a:pt x="557" y="459"/>
                    </a:cubicBezTo>
                    <a:cubicBezTo>
                      <a:pt x="553" y="448"/>
                      <a:pt x="566" y="438"/>
                      <a:pt x="576" y="444"/>
                    </a:cubicBezTo>
                    <a:moveTo>
                      <a:pt x="493" y="185"/>
                    </a:moveTo>
                    <a:cubicBezTo>
                      <a:pt x="509" y="205"/>
                      <a:pt x="521" y="229"/>
                      <a:pt x="530" y="255"/>
                    </a:cubicBezTo>
                    <a:cubicBezTo>
                      <a:pt x="537" y="279"/>
                      <a:pt x="540" y="303"/>
                      <a:pt x="540" y="327"/>
                    </a:cubicBezTo>
                    <a:cubicBezTo>
                      <a:pt x="530" y="326"/>
                      <a:pt x="530" y="326"/>
                      <a:pt x="530" y="326"/>
                    </a:cubicBezTo>
                    <a:cubicBezTo>
                      <a:pt x="531" y="278"/>
                      <a:pt x="515" y="230"/>
                      <a:pt x="485" y="191"/>
                    </a:cubicBezTo>
                    <a:cubicBezTo>
                      <a:pt x="493" y="185"/>
                      <a:pt x="493" y="185"/>
                      <a:pt x="493" y="185"/>
                    </a:cubicBezTo>
                    <a:moveTo>
                      <a:pt x="480" y="170"/>
                    </a:moveTo>
                    <a:cubicBezTo>
                      <a:pt x="472" y="177"/>
                      <a:pt x="472" y="177"/>
                      <a:pt x="472" y="177"/>
                    </a:cubicBezTo>
                    <a:cubicBezTo>
                      <a:pt x="455" y="158"/>
                      <a:pt x="433" y="142"/>
                      <a:pt x="409" y="131"/>
                    </a:cubicBezTo>
                    <a:cubicBezTo>
                      <a:pt x="388" y="121"/>
                      <a:pt x="367" y="115"/>
                      <a:pt x="345" y="113"/>
                    </a:cubicBezTo>
                    <a:cubicBezTo>
                      <a:pt x="346" y="103"/>
                      <a:pt x="346" y="103"/>
                      <a:pt x="346" y="103"/>
                    </a:cubicBezTo>
                    <a:cubicBezTo>
                      <a:pt x="397" y="109"/>
                      <a:pt x="445" y="133"/>
                      <a:pt x="480" y="170"/>
                    </a:cubicBezTo>
                    <a:moveTo>
                      <a:pt x="254" y="112"/>
                    </a:moveTo>
                    <a:cubicBezTo>
                      <a:pt x="278" y="104"/>
                      <a:pt x="303" y="101"/>
                      <a:pt x="326" y="101"/>
                    </a:cubicBezTo>
                    <a:cubicBezTo>
                      <a:pt x="326" y="111"/>
                      <a:pt x="326" y="111"/>
                      <a:pt x="326" y="111"/>
                    </a:cubicBezTo>
                    <a:cubicBezTo>
                      <a:pt x="277" y="110"/>
                      <a:pt x="229" y="126"/>
                      <a:pt x="191" y="156"/>
                    </a:cubicBezTo>
                    <a:cubicBezTo>
                      <a:pt x="184" y="149"/>
                      <a:pt x="184" y="149"/>
                      <a:pt x="184" y="149"/>
                    </a:cubicBezTo>
                    <a:cubicBezTo>
                      <a:pt x="205" y="133"/>
                      <a:pt x="228" y="120"/>
                      <a:pt x="254" y="112"/>
                    </a:cubicBezTo>
                    <a:moveTo>
                      <a:pt x="169" y="161"/>
                    </a:moveTo>
                    <a:cubicBezTo>
                      <a:pt x="176" y="169"/>
                      <a:pt x="176" y="169"/>
                      <a:pt x="176" y="169"/>
                    </a:cubicBezTo>
                    <a:cubicBezTo>
                      <a:pt x="157" y="187"/>
                      <a:pt x="142" y="208"/>
                      <a:pt x="130" y="233"/>
                    </a:cubicBezTo>
                    <a:cubicBezTo>
                      <a:pt x="121" y="253"/>
                      <a:pt x="115" y="275"/>
                      <a:pt x="112" y="296"/>
                    </a:cubicBezTo>
                    <a:cubicBezTo>
                      <a:pt x="102" y="295"/>
                      <a:pt x="102" y="295"/>
                      <a:pt x="102" y="295"/>
                    </a:cubicBezTo>
                    <a:cubicBezTo>
                      <a:pt x="108" y="244"/>
                      <a:pt x="132" y="197"/>
                      <a:pt x="169" y="161"/>
                    </a:cubicBezTo>
                    <a:moveTo>
                      <a:pt x="148" y="457"/>
                    </a:moveTo>
                    <a:cubicBezTo>
                      <a:pt x="132" y="437"/>
                      <a:pt x="119" y="413"/>
                      <a:pt x="111" y="387"/>
                    </a:cubicBezTo>
                    <a:cubicBezTo>
                      <a:pt x="103" y="363"/>
                      <a:pt x="100" y="339"/>
                      <a:pt x="101" y="315"/>
                    </a:cubicBezTo>
                    <a:cubicBezTo>
                      <a:pt x="111" y="315"/>
                      <a:pt x="111" y="315"/>
                      <a:pt x="111" y="315"/>
                    </a:cubicBezTo>
                    <a:cubicBezTo>
                      <a:pt x="110" y="364"/>
                      <a:pt x="126" y="412"/>
                      <a:pt x="156" y="450"/>
                    </a:cubicBezTo>
                    <a:cubicBezTo>
                      <a:pt x="148" y="457"/>
                      <a:pt x="148" y="457"/>
                      <a:pt x="148" y="457"/>
                    </a:cubicBezTo>
                    <a:moveTo>
                      <a:pt x="161" y="472"/>
                    </a:moveTo>
                    <a:cubicBezTo>
                      <a:pt x="168" y="465"/>
                      <a:pt x="168" y="465"/>
                      <a:pt x="168" y="465"/>
                    </a:cubicBezTo>
                    <a:cubicBezTo>
                      <a:pt x="186" y="484"/>
                      <a:pt x="207" y="499"/>
                      <a:pt x="232" y="511"/>
                    </a:cubicBezTo>
                    <a:cubicBezTo>
                      <a:pt x="253" y="521"/>
                      <a:pt x="274" y="526"/>
                      <a:pt x="295" y="529"/>
                    </a:cubicBezTo>
                    <a:cubicBezTo>
                      <a:pt x="295" y="539"/>
                      <a:pt x="295" y="539"/>
                      <a:pt x="295" y="539"/>
                    </a:cubicBezTo>
                    <a:cubicBezTo>
                      <a:pt x="244" y="533"/>
                      <a:pt x="196" y="509"/>
                      <a:pt x="161" y="472"/>
                    </a:cubicBezTo>
                    <a:moveTo>
                      <a:pt x="247" y="478"/>
                    </a:moveTo>
                    <a:cubicBezTo>
                      <a:pt x="161" y="438"/>
                      <a:pt x="123" y="335"/>
                      <a:pt x="163" y="248"/>
                    </a:cubicBezTo>
                    <a:cubicBezTo>
                      <a:pt x="204" y="161"/>
                      <a:pt x="307" y="124"/>
                      <a:pt x="393" y="164"/>
                    </a:cubicBezTo>
                    <a:cubicBezTo>
                      <a:pt x="480" y="204"/>
                      <a:pt x="517" y="307"/>
                      <a:pt x="477" y="394"/>
                    </a:cubicBezTo>
                    <a:cubicBezTo>
                      <a:pt x="437" y="480"/>
                      <a:pt x="334" y="518"/>
                      <a:pt x="247" y="478"/>
                    </a:cubicBezTo>
                    <a:moveTo>
                      <a:pt x="386" y="530"/>
                    </a:moveTo>
                    <a:cubicBezTo>
                      <a:pt x="362" y="538"/>
                      <a:pt x="338" y="541"/>
                      <a:pt x="314" y="540"/>
                    </a:cubicBezTo>
                    <a:cubicBezTo>
                      <a:pt x="315" y="530"/>
                      <a:pt x="315" y="530"/>
                      <a:pt x="315" y="530"/>
                    </a:cubicBezTo>
                    <a:cubicBezTo>
                      <a:pt x="364" y="532"/>
                      <a:pt x="411" y="516"/>
                      <a:pt x="450" y="486"/>
                    </a:cubicBezTo>
                    <a:cubicBezTo>
                      <a:pt x="456" y="493"/>
                      <a:pt x="456" y="493"/>
                      <a:pt x="456" y="493"/>
                    </a:cubicBezTo>
                    <a:cubicBezTo>
                      <a:pt x="436" y="509"/>
                      <a:pt x="412" y="522"/>
                      <a:pt x="386" y="530"/>
                    </a:cubicBezTo>
                    <a:moveTo>
                      <a:pt x="471" y="480"/>
                    </a:moveTo>
                    <a:cubicBezTo>
                      <a:pt x="465" y="473"/>
                      <a:pt x="465" y="473"/>
                      <a:pt x="465" y="473"/>
                    </a:cubicBezTo>
                    <a:cubicBezTo>
                      <a:pt x="483" y="455"/>
                      <a:pt x="499" y="434"/>
                      <a:pt x="510" y="409"/>
                    </a:cubicBezTo>
                    <a:cubicBezTo>
                      <a:pt x="520" y="389"/>
                      <a:pt x="526" y="367"/>
                      <a:pt x="528" y="346"/>
                    </a:cubicBezTo>
                    <a:cubicBezTo>
                      <a:pt x="538" y="347"/>
                      <a:pt x="538" y="347"/>
                      <a:pt x="538" y="347"/>
                    </a:cubicBezTo>
                    <a:cubicBezTo>
                      <a:pt x="532" y="398"/>
                      <a:pt x="508" y="445"/>
                      <a:pt x="471" y="4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42"/>
              <p:cNvSpPr>
                <a:spLocks noEditPoints="1"/>
              </p:cNvSpPr>
              <p:nvPr/>
            </p:nvSpPr>
            <p:spPr bwMode="auto">
              <a:xfrm>
                <a:off x="4624762" y="3802960"/>
                <a:ext cx="1292831" cy="1294460"/>
              </a:xfrm>
              <a:custGeom>
                <a:avLst/>
                <a:gdLst>
                  <a:gd name="T0" fmla="*/ 640 w 671"/>
                  <a:gd name="T1" fmla="*/ 357 h 672"/>
                  <a:gd name="T2" fmla="*/ 626 w 671"/>
                  <a:gd name="T3" fmla="*/ 244 h 672"/>
                  <a:gd name="T4" fmla="*/ 573 w 671"/>
                  <a:gd name="T5" fmla="*/ 144 h 672"/>
                  <a:gd name="T6" fmla="*/ 515 w 671"/>
                  <a:gd name="T7" fmla="*/ 51 h 672"/>
                  <a:gd name="T8" fmla="*/ 409 w 671"/>
                  <a:gd name="T9" fmla="*/ 8 h 672"/>
                  <a:gd name="T10" fmla="*/ 295 w 671"/>
                  <a:gd name="T11" fmla="*/ 2 h 672"/>
                  <a:gd name="T12" fmla="*/ 198 w 671"/>
                  <a:gd name="T13" fmla="*/ 29 h 672"/>
                  <a:gd name="T14" fmla="*/ 129 w 671"/>
                  <a:gd name="T15" fmla="*/ 114 h 672"/>
                  <a:gd name="T16" fmla="*/ 52 w 671"/>
                  <a:gd name="T17" fmla="*/ 227 h 672"/>
                  <a:gd name="T18" fmla="*/ 0 w 671"/>
                  <a:gd name="T19" fmla="*/ 324 h 672"/>
                  <a:gd name="T20" fmla="*/ 16 w 671"/>
                  <a:gd name="T21" fmla="*/ 437 h 672"/>
                  <a:gd name="T22" fmla="*/ 68 w 671"/>
                  <a:gd name="T23" fmla="*/ 539 h 672"/>
                  <a:gd name="T24" fmla="*/ 166 w 671"/>
                  <a:gd name="T25" fmla="*/ 588 h 672"/>
                  <a:gd name="T26" fmla="*/ 293 w 671"/>
                  <a:gd name="T27" fmla="*/ 637 h 672"/>
                  <a:gd name="T28" fmla="*/ 399 w 671"/>
                  <a:gd name="T29" fmla="*/ 666 h 672"/>
                  <a:gd name="T30" fmla="*/ 494 w 671"/>
                  <a:gd name="T31" fmla="*/ 633 h 672"/>
                  <a:gd name="T32" fmla="*/ 584 w 671"/>
                  <a:gd name="T33" fmla="*/ 563 h 672"/>
                  <a:gd name="T34" fmla="*/ 646 w 671"/>
                  <a:gd name="T35" fmla="*/ 467 h 672"/>
                  <a:gd name="T36" fmla="*/ 579 w 671"/>
                  <a:gd name="T37" fmla="*/ 437 h 672"/>
                  <a:gd name="T38" fmla="*/ 598 w 671"/>
                  <a:gd name="T39" fmla="*/ 364 h 672"/>
                  <a:gd name="T40" fmla="*/ 599 w 671"/>
                  <a:gd name="T41" fmla="*/ 327 h 672"/>
                  <a:gd name="T42" fmla="*/ 548 w 671"/>
                  <a:gd name="T43" fmla="*/ 273 h 672"/>
                  <a:gd name="T44" fmla="*/ 575 w 671"/>
                  <a:gd name="T45" fmla="*/ 225 h 672"/>
                  <a:gd name="T46" fmla="*/ 557 w 671"/>
                  <a:gd name="T47" fmla="*/ 192 h 672"/>
                  <a:gd name="T48" fmla="*/ 530 w 671"/>
                  <a:gd name="T49" fmla="*/ 157 h 672"/>
                  <a:gd name="T50" fmla="*/ 502 w 671"/>
                  <a:gd name="T51" fmla="*/ 131 h 672"/>
                  <a:gd name="T52" fmla="*/ 429 w 671"/>
                  <a:gd name="T53" fmla="*/ 136 h 672"/>
                  <a:gd name="T54" fmla="*/ 398 w 671"/>
                  <a:gd name="T55" fmla="*/ 124 h 672"/>
                  <a:gd name="T56" fmla="*/ 373 w 671"/>
                  <a:gd name="T57" fmla="*/ 75 h 672"/>
                  <a:gd name="T58" fmla="*/ 365 w 671"/>
                  <a:gd name="T59" fmla="*/ 74 h 672"/>
                  <a:gd name="T60" fmla="*/ 290 w 671"/>
                  <a:gd name="T61" fmla="*/ 76 h 672"/>
                  <a:gd name="T62" fmla="*/ 267 w 671"/>
                  <a:gd name="T63" fmla="*/ 127 h 672"/>
                  <a:gd name="T64" fmla="*/ 217 w 671"/>
                  <a:gd name="T65" fmla="*/ 151 h 672"/>
                  <a:gd name="T66" fmla="*/ 162 w 671"/>
                  <a:gd name="T67" fmla="*/ 137 h 672"/>
                  <a:gd name="T68" fmla="*/ 157 w 671"/>
                  <a:gd name="T69" fmla="*/ 142 h 672"/>
                  <a:gd name="T70" fmla="*/ 109 w 671"/>
                  <a:gd name="T71" fmla="*/ 200 h 672"/>
                  <a:gd name="T72" fmla="*/ 92 w 671"/>
                  <a:gd name="T73" fmla="*/ 234 h 672"/>
                  <a:gd name="T74" fmla="*/ 123 w 671"/>
                  <a:gd name="T75" fmla="*/ 281 h 672"/>
                  <a:gd name="T76" fmla="*/ 117 w 671"/>
                  <a:gd name="T77" fmla="*/ 312 h 672"/>
                  <a:gd name="T78" fmla="*/ 74 w 671"/>
                  <a:gd name="T79" fmla="*/ 375 h 672"/>
                  <a:gd name="T80" fmla="*/ 76 w 671"/>
                  <a:gd name="T81" fmla="*/ 382 h 672"/>
                  <a:gd name="T82" fmla="*/ 114 w 671"/>
                  <a:gd name="T83" fmla="*/ 480 h 672"/>
                  <a:gd name="T84" fmla="*/ 155 w 671"/>
                  <a:gd name="T85" fmla="*/ 462 h 672"/>
                  <a:gd name="T86" fmla="*/ 193 w 671"/>
                  <a:gd name="T87" fmla="*/ 503 h 672"/>
                  <a:gd name="T88" fmla="*/ 218 w 671"/>
                  <a:gd name="T89" fmla="*/ 522 h 672"/>
                  <a:gd name="T90" fmla="*/ 228 w 671"/>
                  <a:gd name="T91" fmla="*/ 577 h 672"/>
                  <a:gd name="T92" fmla="*/ 251 w 671"/>
                  <a:gd name="T93" fmla="*/ 521 h 672"/>
                  <a:gd name="T94" fmla="*/ 271 w 671"/>
                  <a:gd name="T95" fmla="*/ 592 h 672"/>
                  <a:gd name="T96" fmla="*/ 313 w 671"/>
                  <a:gd name="T97" fmla="*/ 555 h 672"/>
                  <a:gd name="T98" fmla="*/ 369 w 671"/>
                  <a:gd name="T99" fmla="*/ 554 h 672"/>
                  <a:gd name="T100" fmla="*/ 412 w 671"/>
                  <a:gd name="T101" fmla="*/ 589 h 672"/>
                  <a:gd name="T102" fmla="*/ 419 w 671"/>
                  <a:gd name="T103" fmla="*/ 586 h 672"/>
                  <a:gd name="T104" fmla="*/ 487 w 671"/>
                  <a:gd name="T105" fmla="*/ 553 h 672"/>
                  <a:gd name="T106" fmla="*/ 487 w 671"/>
                  <a:gd name="T107" fmla="*/ 497 h 672"/>
                  <a:gd name="T108" fmla="*/ 522 w 671"/>
                  <a:gd name="T109" fmla="*/ 454 h 672"/>
                  <a:gd name="T110" fmla="*/ 537 w 671"/>
                  <a:gd name="T111" fmla="*/ 427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1" h="672">
                    <a:moveTo>
                      <a:pt x="620" y="446"/>
                    </a:moveTo>
                    <a:cubicBezTo>
                      <a:pt x="626" y="431"/>
                      <a:pt x="630" y="416"/>
                      <a:pt x="633" y="401"/>
                    </a:cubicBezTo>
                    <a:cubicBezTo>
                      <a:pt x="667" y="398"/>
                      <a:pt x="667" y="398"/>
                      <a:pt x="667" y="398"/>
                    </a:cubicBezTo>
                    <a:cubicBezTo>
                      <a:pt x="669" y="384"/>
                      <a:pt x="669" y="384"/>
                      <a:pt x="669" y="384"/>
                    </a:cubicBezTo>
                    <a:cubicBezTo>
                      <a:pt x="671" y="370"/>
                      <a:pt x="671" y="370"/>
                      <a:pt x="671" y="370"/>
                    </a:cubicBezTo>
                    <a:cubicBezTo>
                      <a:pt x="640" y="357"/>
                      <a:pt x="640" y="357"/>
                      <a:pt x="640" y="357"/>
                    </a:cubicBezTo>
                    <a:cubicBezTo>
                      <a:pt x="641" y="342"/>
                      <a:pt x="641" y="326"/>
                      <a:pt x="639" y="311"/>
                    </a:cubicBezTo>
                    <a:cubicBezTo>
                      <a:pt x="671" y="298"/>
                      <a:pt x="671" y="298"/>
                      <a:pt x="671" y="298"/>
                    </a:cubicBezTo>
                    <a:cubicBezTo>
                      <a:pt x="669" y="284"/>
                      <a:pt x="669" y="284"/>
                      <a:pt x="669" y="284"/>
                    </a:cubicBezTo>
                    <a:cubicBezTo>
                      <a:pt x="666" y="270"/>
                      <a:pt x="666" y="270"/>
                      <a:pt x="666" y="270"/>
                    </a:cubicBezTo>
                    <a:cubicBezTo>
                      <a:pt x="633" y="267"/>
                      <a:pt x="633" y="267"/>
                      <a:pt x="633" y="267"/>
                    </a:cubicBezTo>
                    <a:cubicBezTo>
                      <a:pt x="631" y="259"/>
                      <a:pt x="629" y="252"/>
                      <a:pt x="626" y="244"/>
                    </a:cubicBezTo>
                    <a:cubicBezTo>
                      <a:pt x="624" y="237"/>
                      <a:pt x="621" y="230"/>
                      <a:pt x="619" y="222"/>
                    </a:cubicBezTo>
                    <a:cubicBezTo>
                      <a:pt x="645" y="201"/>
                      <a:pt x="645" y="201"/>
                      <a:pt x="645" y="201"/>
                    </a:cubicBezTo>
                    <a:cubicBezTo>
                      <a:pt x="638" y="188"/>
                      <a:pt x="638" y="188"/>
                      <a:pt x="638" y="188"/>
                    </a:cubicBezTo>
                    <a:cubicBezTo>
                      <a:pt x="632" y="175"/>
                      <a:pt x="632" y="175"/>
                      <a:pt x="632" y="175"/>
                    </a:cubicBezTo>
                    <a:cubicBezTo>
                      <a:pt x="599" y="183"/>
                      <a:pt x="599" y="183"/>
                      <a:pt x="599" y="183"/>
                    </a:cubicBezTo>
                    <a:cubicBezTo>
                      <a:pt x="591" y="169"/>
                      <a:pt x="582" y="156"/>
                      <a:pt x="573" y="144"/>
                    </a:cubicBezTo>
                    <a:cubicBezTo>
                      <a:pt x="591" y="116"/>
                      <a:pt x="591" y="116"/>
                      <a:pt x="591" y="116"/>
                    </a:cubicBezTo>
                    <a:cubicBezTo>
                      <a:pt x="581" y="106"/>
                      <a:pt x="581" y="106"/>
                      <a:pt x="581" y="106"/>
                    </a:cubicBezTo>
                    <a:cubicBezTo>
                      <a:pt x="572" y="95"/>
                      <a:pt x="572" y="95"/>
                      <a:pt x="572" y="95"/>
                    </a:cubicBezTo>
                    <a:cubicBezTo>
                      <a:pt x="542" y="112"/>
                      <a:pt x="542" y="112"/>
                      <a:pt x="542" y="112"/>
                    </a:cubicBezTo>
                    <a:cubicBezTo>
                      <a:pt x="531" y="101"/>
                      <a:pt x="519" y="92"/>
                      <a:pt x="506" y="8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03" y="44"/>
                      <a:pt x="503" y="44"/>
                      <a:pt x="503" y="44"/>
                    </a:cubicBezTo>
                    <a:cubicBezTo>
                      <a:pt x="490" y="37"/>
                      <a:pt x="490" y="37"/>
                      <a:pt x="490" y="37"/>
                    </a:cubicBezTo>
                    <a:cubicBezTo>
                      <a:pt x="467" y="61"/>
                      <a:pt x="467" y="61"/>
                      <a:pt x="467" y="61"/>
                    </a:cubicBezTo>
                    <a:cubicBezTo>
                      <a:pt x="453" y="55"/>
                      <a:pt x="439" y="49"/>
                      <a:pt x="424" y="44"/>
                    </a:cubicBezTo>
                    <a:cubicBezTo>
                      <a:pt x="423" y="11"/>
                      <a:pt x="423" y="11"/>
                      <a:pt x="423" y="11"/>
                    </a:cubicBezTo>
                    <a:cubicBezTo>
                      <a:pt x="409" y="8"/>
                      <a:pt x="409" y="8"/>
                      <a:pt x="409" y="8"/>
                    </a:cubicBezTo>
                    <a:cubicBezTo>
                      <a:pt x="395" y="4"/>
                      <a:pt x="395" y="4"/>
                      <a:pt x="395" y="4"/>
                    </a:cubicBezTo>
                    <a:cubicBezTo>
                      <a:pt x="381" y="35"/>
                      <a:pt x="381" y="35"/>
                      <a:pt x="381" y="35"/>
                    </a:cubicBezTo>
                    <a:cubicBezTo>
                      <a:pt x="365" y="33"/>
                      <a:pt x="350" y="32"/>
                      <a:pt x="334" y="32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295" y="2"/>
                      <a:pt x="295" y="2"/>
                      <a:pt x="295" y="2"/>
                    </a:cubicBezTo>
                    <a:cubicBezTo>
                      <a:pt x="290" y="35"/>
                      <a:pt x="290" y="35"/>
                      <a:pt x="290" y="35"/>
                    </a:cubicBezTo>
                    <a:cubicBezTo>
                      <a:pt x="275" y="38"/>
                      <a:pt x="260" y="41"/>
                      <a:pt x="245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12" y="24"/>
                      <a:pt x="212" y="24"/>
                      <a:pt x="212" y="24"/>
                    </a:cubicBezTo>
                    <a:cubicBezTo>
                      <a:pt x="198" y="29"/>
                      <a:pt x="198" y="29"/>
                      <a:pt x="198" y="29"/>
                    </a:cubicBezTo>
                    <a:cubicBezTo>
                      <a:pt x="203" y="62"/>
                      <a:pt x="203" y="62"/>
                      <a:pt x="203" y="62"/>
                    </a:cubicBezTo>
                    <a:cubicBezTo>
                      <a:pt x="189" y="69"/>
                      <a:pt x="176" y="77"/>
                      <a:pt x="163" y="86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17" y="124"/>
                      <a:pt x="107" y="136"/>
                      <a:pt x="97" y="148"/>
                    </a:cubicBezTo>
                    <a:cubicBezTo>
                      <a:pt x="65" y="136"/>
                      <a:pt x="65" y="136"/>
                      <a:pt x="65" y="136"/>
                    </a:cubicBezTo>
                    <a:cubicBezTo>
                      <a:pt x="57" y="148"/>
                      <a:pt x="57" y="148"/>
                      <a:pt x="57" y="148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72" y="185"/>
                      <a:pt x="72" y="185"/>
                      <a:pt x="72" y="185"/>
                    </a:cubicBezTo>
                    <a:cubicBezTo>
                      <a:pt x="65" y="198"/>
                      <a:pt x="58" y="212"/>
                      <a:pt x="52" y="227"/>
                    </a:cubicBezTo>
                    <a:cubicBezTo>
                      <a:pt x="19" y="225"/>
                      <a:pt x="19" y="225"/>
                      <a:pt x="19" y="225"/>
                    </a:cubicBezTo>
                    <a:cubicBezTo>
                      <a:pt x="14" y="239"/>
                      <a:pt x="14" y="239"/>
                      <a:pt x="14" y="239"/>
                    </a:cubicBezTo>
                    <a:cubicBezTo>
                      <a:pt x="10" y="252"/>
                      <a:pt x="10" y="252"/>
                      <a:pt x="10" y="252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36" y="284"/>
                      <a:pt x="34" y="300"/>
                      <a:pt x="33" y="316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33" y="360"/>
                      <a:pt x="33" y="360"/>
                      <a:pt x="33" y="360"/>
                    </a:cubicBezTo>
                    <a:cubicBezTo>
                      <a:pt x="34" y="375"/>
                      <a:pt x="37" y="390"/>
                      <a:pt x="40" y="406"/>
                    </a:cubicBezTo>
                    <a:cubicBezTo>
                      <a:pt x="11" y="423"/>
                      <a:pt x="11" y="423"/>
                      <a:pt x="11" y="423"/>
                    </a:cubicBezTo>
                    <a:cubicBezTo>
                      <a:pt x="16" y="437"/>
                      <a:pt x="16" y="437"/>
                      <a:pt x="16" y="437"/>
                    </a:cubicBezTo>
                    <a:cubicBezTo>
                      <a:pt x="20" y="450"/>
                      <a:pt x="20" y="450"/>
                      <a:pt x="20" y="450"/>
                    </a:cubicBezTo>
                    <a:cubicBezTo>
                      <a:pt x="54" y="448"/>
                      <a:pt x="54" y="448"/>
                      <a:pt x="54" y="448"/>
                    </a:cubicBezTo>
                    <a:cubicBezTo>
                      <a:pt x="60" y="463"/>
                      <a:pt x="66" y="477"/>
                      <a:pt x="74" y="490"/>
                    </a:cubicBezTo>
                    <a:cubicBezTo>
                      <a:pt x="52" y="515"/>
                      <a:pt x="52" y="515"/>
                      <a:pt x="52" y="515"/>
                    </a:cubicBezTo>
                    <a:cubicBezTo>
                      <a:pt x="60" y="527"/>
                      <a:pt x="60" y="527"/>
                      <a:pt x="60" y="527"/>
                    </a:cubicBezTo>
                    <a:cubicBezTo>
                      <a:pt x="68" y="539"/>
                      <a:pt x="68" y="539"/>
                      <a:pt x="68" y="539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9" y="539"/>
                      <a:pt x="120" y="550"/>
                      <a:pt x="131" y="560"/>
                    </a:cubicBezTo>
                    <a:cubicBezTo>
                      <a:pt x="117" y="591"/>
                      <a:pt x="117" y="591"/>
                      <a:pt x="117" y="591"/>
                    </a:cubicBezTo>
                    <a:cubicBezTo>
                      <a:pt x="128" y="600"/>
                      <a:pt x="128" y="600"/>
                      <a:pt x="128" y="600"/>
                    </a:cubicBezTo>
                    <a:cubicBezTo>
                      <a:pt x="139" y="609"/>
                      <a:pt x="139" y="609"/>
                      <a:pt x="139" y="609"/>
                    </a:cubicBezTo>
                    <a:cubicBezTo>
                      <a:pt x="166" y="588"/>
                      <a:pt x="166" y="588"/>
                      <a:pt x="166" y="588"/>
                    </a:cubicBezTo>
                    <a:cubicBezTo>
                      <a:pt x="179" y="596"/>
                      <a:pt x="193" y="604"/>
                      <a:pt x="207" y="611"/>
                    </a:cubicBezTo>
                    <a:cubicBezTo>
                      <a:pt x="202" y="644"/>
                      <a:pt x="202" y="644"/>
                      <a:pt x="202" y="644"/>
                    </a:cubicBezTo>
                    <a:cubicBezTo>
                      <a:pt x="215" y="650"/>
                      <a:pt x="215" y="650"/>
                      <a:pt x="215" y="650"/>
                    </a:cubicBezTo>
                    <a:cubicBezTo>
                      <a:pt x="229" y="655"/>
                      <a:pt x="229" y="655"/>
                      <a:pt x="229" y="655"/>
                    </a:cubicBezTo>
                    <a:cubicBezTo>
                      <a:pt x="248" y="627"/>
                      <a:pt x="248" y="627"/>
                      <a:pt x="248" y="627"/>
                    </a:cubicBezTo>
                    <a:cubicBezTo>
                      <a:pt x="263" y="631"/>
                      <a:pt x="278" y="635"/>
                      <a:pt x="293" y="637"/>
                    </a:cubicBezTo>
                    <a:cubicBezTo>
                      <a:pt x="299" y="670"/>
                      <a:pt x="299" y="670"/>
                      <a:pt x="299" y="670"/>
                    </a:cubicBezTo>
                    <a:cubicBezTo>
                      <a:pt x="313" y="671"/>
                      <a:pt x="313" y="671"/>
                      <a:pt x="313" y="671"/>
                    </a:cubicBezTo>
                    <a:cubicBezTo>
                      <a:pt x="327" y="672"/>
                      <a:pt x="327" y="672"/>
                      <a:pt x="327" y="672"/>
                    </a:cubicBezTo>
                    <a:cubicBezTo>
                      <a:pt x="338" y="640"/>
                      <a:pt x="338" y="640"/>
                      <a:pt x="338" y="640"/>
                    </a:cubicBezTo>
                    <a:cubicBezTo>
                      <a:pt x="353" y="640"/>
                      <a:pt x="369" y="639"/>
                      <a:pt x="384" y="636"/>
                    </a:cubicBezTo>
                    <a:cubicBezTo>
                      <a:pt x="399" y="666"/>
                      <a:pt x="399" y="666"/>
                      <a:pt x="399" y="666"/>
                    </a:cubicBezTo>
                    <a:cubicBezTo>
                      <a:pt x="413" y="663"/>
                      <a:pt x="413" y="663"/>
                      <a:pt x="413" y="663"/>
                    </a:cubicBezTo>
                    <a:cubicBezTo>
                      <a:pt x="427" y="660"/>
                      <a:pt x="427" y="660"/>
                      <a:pt x="427" y="660"/>
                    </a:cubicBezTo>
                    <a:cubicBezTo>
                      <a:pt x="427" y="626"/>
                      <a:pt x="427" y="626"/>
                      <a:pt x="427" y="626"/>
                    </a:cubicBezTo>
                    <a:cubicBezTo>
                      <a:pt x="428" y="626"/>
                      <a:pt x="428" y="626"/>
                      <a:pt x="428" y="626"/>
                    </a:cubicBezTo>
                    <a:cubicBezTo>
                      <a:pt x="443" y="621"/>
                      <a:pt x="457" y="615"/>
                      <a:pt x="471" y="609"/>
                    </a:cubicBezTo>
                    <a:cubicBezTo>
                      <a:pt x="494" y="633"/>
                      <a:pt x="494" y="633"/>
                      <a:pt x="494" y="633"/>
                    </a:cubicBezTo>
                    <a:cubicBezTo>
                      <a:pt x="506" y="626"/>
                      <a:pt x="506" y="626"/>
                      <a:pt x="506" y="626"/>
                    </a:cubicBezTo>
                    <a:cubicBezTo>
                      <a:pt x="518" y="619"/>
                      <a:pt x="518" y="619"/>
                      <a:pt x="518" y="619"/>
                    </a:cubicBezTo>
                    <a:cubicBezTo>
                      <a:pt x="509" y="586"/>
                      <a:pt x="509" y="586"/>
                      <a:pt x="509" y="586"/>
                    </a:cubicBezTo>
                    <a:cubicBezTo>
                      <a:pt x="522" y="578"/>
                      <a:pt x="534" y="568"/>
                      <a:pt x="545" y="557"/>
                    </a:cubicBezTo>
                    <a:cubicBezTo>
                      <a:pt x="575" y="574"/>
                      <a:pt x="575" y="574"/>
                      <a:pt x="575" y="574"/>
                    </a:cubicBezTo>
                    <a:cubicBezTo>
                      <a:pt x="584" y="563"/>
                      <a:pt x="584" y="563"/>
                      <a:pt x="584" y="563"/>
                    </a:cubicBezTo>
                    <a:cubicBezTo>
                      <a:pt x="594" y="553"/>
                      <a:pt x="594" y="553"/>
                      <a:pt x="594" y="553"/>
                    </a:cubicBezTo>
                    <a:cubicBezTo>
                      <a:pt x="575" y="525"/>
                      <a:pt x="575" y="525"/>
                      <a:pt x="575" y="525"/>
                    </a:cubicBezTo>
                    <a:cubicBezTo>
                      <a:pt x="585" y="512"/>
                      <a:pt x="593" y="499"/>
                      <a:pt x="601" y="486"/>
                    </a:cubicBezTo>
                    <a:cubicBezTo>
                      <a:pt x="634" y="493"/>
                      <a:pt x="634" y="493"/>
                      <a:pt x="634" y="493"/>
                    </a:cubicBezTo>
                    <a:cubicBezTo>
                      <a:pt x="640" y="480"/>
                      <a:pt x="640" y="480"/>
                      <a:pt x="640" y="480"/>
                    </a:cubicBezTo>
                    <a:cubicBezTo>
                      <a:pt x="646" y="467"/>
                      <a:pt x="646" y="467"/>
                      <a:pt x="646" y="467"/>
                    </a:cubicBezTo>
                    <a:cubicBezTo>
                      <a:pt x="620" y="446"/>
                      <a:pt x="620" y="446"/>
                      <a:pt x="620" y="446"/>
                    </a:cubicBezTo>
                    <a:moveTo>
                      <a:pt x="579" y="437"/>
                    </a:moveTo>
                    <a:cubicBezTo>
                      <a:pt x="540" y="420"/>
                      <a:pt x="540" y="420"/>
                      <a:pt x="540" y="420"/>
                    </a:cubicBezTo>
                    <a:cubicBezTo>
                      <a:pt x="543" y="412"/>
                      <a:pt x="546" y="405"/>
                      <a:pt x="548" y="397"/>
                    </a:cubicBezTo>
                    <a:cubicBezTo>
                      <a:pt x="589" y="408"/>
                      <a:pt x="589" y="408"/>
                      <a:pt x="589" y="408"/>
                    </a:cubicBezTo>
                    <a:cubicBezTo>
                      <a:pt x="587" y="418"/>
                      <a:pt x="583" y="428"/>
                      <a:pt x="579" y="437"/>
                    </a:cubicBezTo>
                    <a:moveTo>
                      <a:pt x="591" y="401"/>
                    </a:moveTo>
                    <a:cubicBezTo>
                      <a:pt x="550" y="390"/>
                      <a:pt x="550" y="390"/>
                      <a:pt x="550" y="390"/>
                    </a:cubicBezTo>
                    <a:cubicBezTo>
                      <a:pt x="552" y="382"/>
                      <a:pt x="554" y="374"/>
                      <a:pt x="555" y="366"/>
                    </a:cubicBezTo>
                    <a:cubicBezTo>
                      <a:pt x="597" y="372"/>
                      <a:pt x="597" y="372"/>
                      <a:pt x="597" y="372"/>
                    </a:cubicBezTo>
                    <a:cubicBezTo>
                      <a:pt x="596" y="382"/>
                      <a:pt x="594" y="392"/>
                      <a:pt x="591" y="401"/>
                    </a:cubicBezTo>
                    <a:moveTo>
                      <a:pt x="598" y="364"/>
                    </a:moveTo>
                    <a:cubicBezTo>
                      <a:pt x="556" y="359"/>
                      <a:pt x="556" y="359"/>
                      <a:pt x="556" y="359"/>
                    </a:cubicBezTo>
                    <a:cubicBezTo>
                      <a:pt x="556" y="351"/>
                      <a:pt x="557" y="343"/>
                      <a:pt x="557" y="335"/>
                    </a:cubicBezTo>
                    <a:cubicBezTo>
                      <a:pt x="600" y="334"/>
                      <a:pt x="600" y="334"/>
                      <a:pt x="600" y="334"/>
                    </a:cubicBezTo>
                    <a:cubicBezTo>
                      <a:pt x="600" y="344"/>
                      <a:pt x="599" y="354"/>
                      <a:pt x="598" y="364"/>
                    </a:cubicBezTo>
                    <a:moveTo>
                      <a:pt x="597" y="297"/>
                    </a:moveTo>
                    <a:cubicBezTo>
                      <a:pt x="598" y="307"/>
                      <a:pt x="599" y="317"/>
                      <a:pt x="599" y="327"/>
                    </a:cubicBezTo>
                    <a:cubicBezTo>
                      <a:pt x="557" y="328"/>
                      <a:pt x="557" y="328"/>
                      <a:pt x="557" y="328"/>
                    </a:cubicBezTo>
                    <a:cubicBezTo>
                      <a:pt x="556" y="320"/>
                      <a:pt x="556" y="312"/>
                      <a:pt x="554" y="304"/>
                    </a:cubicBezTo>
                    <a:cubicBezTo>
                      <a:pt x="597" y="297"/>
                      <a:pt x="597" y="297"/>
                      <a:pt x="597" y="297"/>
                    </a:cubicBezTo>
                    <a:moveTo>
                      <a:pt x="595" y="290"/>
                    </a:moveTo>
                    <a:cubicBezTo>
                      <a:pt x="553" y="297"/>
                      <a:pt x="553" y="297"/>
                      <a:pt x="553" y="297"/>
                    </a:cubicBezTo>
                    <a:cubicBezTo>
                      <a:pt x="552" y="289"/>
                      <a:pt x="550" y="281"/>
                      <a:pt x="548" y="273"/>
                    </a:cubicBezTo>
                    <a:cubicBezTo>
                      <a:pt x="588" y="260"/>
                      <a:pt x="588" y="260"/>
                      <a:pt x="588" y="260"/>
                    </a:cubicBezTo>
                    <a:cubicBezTo>
                      <a:pt x="591" y="270"/>
                      <a:pt x="594" y="280"/>
                      <a:pt x="595" y="290"/>
                    </a:cubicBezTo>
                    <a:moveTo>
                      <a:pt x="586" y="253"/>
                    </a:moveTo>
                    <a:cubicBezTo>
                      <a:pt x="545" y="266"/>
                      <a:pt x="545" y="266"/>
                      <a:pt x="545" y="266"/>
                    </a:cubicBezTo>
                    <a:cubicBezTo>
                      <a:pt x="543" y="259"/>
                      <a:pt x="540" y="251"/>
                      <a:pt x="537" y="244"/>
                    </a:cubicBezTo>
                    <a:cubicBezTo>
                      <a:pt x="575" y="225"/>
                      <a:pt x="575" y="225"/>
                      <a:pt x="575" y="225"/>
                    </a:cubicBezTo>
                    <a:cubicBezTo>
                      <a:pt x="579" y="234"/>
                      <a:pt x="583" y="244"/>
                      <a:pt x="586" y="253"/>
                    </a:cubicBezTo>
                    <a:moveTo>
                      <a:pt x="557" y="192"/>
                    </a:moveTo>
                    <a:cubicBezTo>
                      <a:pt x="562" y="201"/>
                      <a:pt x="567" y="209"/>
                      <a:pt x="572" y="219"/>
                    </a:cubicBezTo>
                    <a:cubicBezTo>
                      <a:pt x="533" y="237"/>
                      <a:pt x="533" y="237"/>
                      <a:pt x="533" y="237"/>
                    </a:cubicBezTo>
                    <a:cubicBezTo>
                      <a:pt x="530" y="230"/>
                      <a:pt x="526" y="223"/>
                      <a:pt x="521" y="216"/>
                    </a:cubicBezTo>
                    <a:cubicBezTo>
                      <a:pt x="557" y="192"/>
                      <a:pt x="557" y="192"/>
                      <a:pt x="557" y="192"/>
                    </a:cubicBezTo>
                    <a:moveTo>
                      <a:pt x="553" y="186"/>
                    </a:moveTo>
                    <a:cubicBezTo>
                      <a:pt x="517" y="210"/>
                      <a:pt x="517" y="210"/>
                      <a:pt x="517" y="210"/>
                    </a:cubicBezTo>
                    <a:cubicBezTo>
                      <a:pt x="513" y="204"/>
                      <a:pt x="508" y="197"/>
                      <a:pt x="503" y="191"/>
                    </a:cubicBezTo>
                    <a:cubicBezTo>
                      <a:pt x="534" y="162"/>
                      <a:pt x="534" y="162"/>
                      <a:pt x="534" y="162"/>
                    </a:cubicBezTo>
                    <a:cubicBezTo>
                      <a:pt x="541" y="170"/>
                      <a:pt x="547" y="178"/>
                      <a:pt x="553" y="186"/>
                    </a:cubicBezTo>
                    <a:moveTo>
                      <a:pt x="530" y="157"/>
                    </a:moveTo>
                    <a:cubicBezTo>
                      <a:pt x="498" y="186"/>
                      <a:pt x="498" y="186"/>
                      <a:pt x="498" y="186"/>
                    </a:cubicBezTo>
                    <a:cubicBezTo>
                      <a:pt x="492" y="180"/>
                      <a:pt x="486" y="174"/>
                      <a:pt x="480" y="169"/>
                    </a:cubicBezTo>
                    <a:cubicBezTo>
                      <a:pt x="508" y="136"/>
                      <a:pt x="508" y="136"/>
                      <a:pt x="508" y="136"/>
                    </a:cubicBezTo>
                    <a:cubicBezTo>
                      <a:pt x="515" y="142"/>
                      <a:pt x="523" y="149"/>
                      <a:pt x="530" y="157"/>
                    </a:cubicBezTo>
                    <a:moveTo>
                      <a:pt x="478" y="114"/>
                    </a:moveTo>
                    <a:cubicBezTo>
                      <a:pt x="486" y="119"/>
                      <a:pt x="494" y="125"/>
                      <a:pt x="502" y="131"/>
                    </a:cubicBezTo>
                    <a:cubicBezTo>
                      <a:pt x="475" y="164"/>
                      <a:pt x="475" y="164"/>
                      <a:pt x="475" y="164"/>
                    </a:cubicBezTo>
                    <a:cubicBezTo>
                      <a:pt x="468" y="159"/>
                      <a:pt x="462" y="155"/>
                      <a:pt x="455" y="150"/>
                    </a:cubicBezTo>
                    <a:cubicBezTo>
                      <a:pt x="478" y="114"/>
                      <a:pt x="478" y="114"/>
                      <a:pt x="478" y="114"/>
                    </a:cubicBezTo>
                    <a:moveTo>
                      <a:pt x="471" y="110"/>
                    </a:moveTo>
                    <a:cubicBezTo>
                      <a:pt x="449" y="146"/>
                      <a:pt x="449" y="146"/>
                      <a:pt x="449" y="146"/>
                    </a:cubicBezTo>
                    <a:cubicBezTo>
                      <a:pt x="443" y="143"/>
                      <a:pt x="436" y="139"/>
                      <a:pt x="429" y="136"/>
                    </a:cubicBezTo>
                    <a:cubicBezTo>
                      <a:pt x="429" y="136"/>
                      <a:pt x="428" y="136"/>
                      <a:pt x="427" y="135"/>
                    </a:cubicBezTo>
                    <a:cubicBezTo>
                      <a:pt x="445" y="96"/>
                      <a:pt x="445" y="96"/>
                      <a:pt x="445" y="96"/>
                    </a:cubicBezTo>
                    <a:cubicBezTo>
                      <a:pt x="454" y="100"/>
                      <a:pt x="463" y="105"/>
                      <a:pt x="471" y="110"/>
                    </a:cubicBezTo>
                    <a:moveTo>
                      <a:pt x="438" y="93"/>
                    </a:moveTo>
                    <a:cubicBezTo>
                      <a:pt x="421" y="132"/>
                      <a:pt x="421" y="132"/>
                      <a:pt x="421" y="132"/>
                    </a:cubicBezTo>
                    <a:cubicBezTo>
                      <a:pt x="413" y="129"/>
                      <a:pt x="406" y="127"/>
                      <a:pt x="398" y="124"/>
                    </a:cubicBezTo>
                    <a:cubicBezTo>
                      <a:pt x="409" y="83"/>
                      <a:pt x="409" y="83"/>
                      <a:pt x="409" y="83"/>
                    </a:cubicBezTo>
                    <a:cubicBezTo>
                      <a:pt x="419" y="85"/>
                      <a:pt x="429" y="89"/>
                      <a:pt x="438" y="93"/>
                    </a:cubicBezTo>
                    <a:moveTo>
                      <a:pt x="402" y="81"/>
                    </a:moveTo>
                    <a:cubicBezTo>
                      <a:pt x="391" y="122"/>
                      <a:pt x="391" y="122"/>
                      <a:pt x="391" y="122"/>
                    </a:cubicBezTo>
                    <a:cubicBezTo>
                      <a:pt x="383" y="120"/>
                      <a:pt x="375" y="119"/>
                      <a:pt x="367" y="118"/>
                    </a:cubicBezTo>
                    <a:cubicBezTo>
                      <a:pt x="373" y="75"/>
                      <a:pt x="373" y="75"/>
                      <a:pt x="373" y="75"/>
                    </a:cubicBezTo>
                    <a:cubicBezTo>
                      <a:pt x="383" y="76"/>
                      <a:pt x="393" y="78"/>
                      <a:pt x="402" y="81"/>
                    </a:cubicBezTo>
                    <a:moveTo>
                      <a:pt x="365" y="74"/>
                    </a:moveTo>
                    <a:cubicBezTo>
                      <a:pt x="360" y="117"/>
                      <a:pt x="360" y="117"/>
                      <a:pt x="360" y="117"/>
                    </a:cubicBezTo>
                    <a:cubicBezTo>
                      <a:pt x="352" y="116"/>
                      <a:pt x="344" y="115"/>
                      <a:pt x="336" y="116"/>
                    </a:cubicBezTo>
                    <a:cubicBezTo>
                      <a:pt x="335" y="72"/>
                      <a:pt x="335" y="72"/>
                      <a:pt x="335" y="72"/>
                    </a:cubicBezTo>
                    <a:cubicBezTo>
                      <a:pt x="345" y="72"/>
                      <a:pt x="355" y="73"/>
                      <a:pt x="365" y="74"/>
                    </a:cubicBezTo>
                    <a:moveTo>
                      <a:pt x="328" y="72"/>
                    </a:moveTo>
                    <a:cubicBezTo>
                      <a:pt x="329" y="116"/>
                      <a:pt x="329" y="116"/>
                      <a:pt x="329" y="116"/>
                    </a:cubicBezTo>
                    <a:cubicBezTo>
                      <a:pt x="321" y="116"/>
                      <a:pt x="313" y="117"/>
                      <a:pt x="305" y="118"/>
                    </a:cubicBezTo>
                    <a:cubicBezTo>
                      <a:pt x="298" y="75"/>
                      <a:pt x="298" y="75"/>
                      <a:pt x="298" y="75"/>
                    </a:cubicBezTo>
                    <a:cubicBezTo>
                      <a:pt x="308" y="73"/>
                      <a:pt x="318" y="72"/>
                      <a:pt x="328" y="72"/>
                    </a:cubicBezTo>
                    <a:moveTo>
                      <a:pt x="290" y="76"/>
                    </a:moveTo>
                    <a:cubicBezTo>
                      <a:pt x="297" y="119"/>
                      <a:pt x="297" y="119"/>
                      <a:pt x="297" y="119"/>
                    </a:cubicBezTo>
                    <a:cubicBezTo>
                      <a:pt x="289" y="120"/>
                      <a:pt x="282" y="122"/>
                      <a:pt x="274" y="125"/>
                    </a:cubicBezTo>
                    <a:cubicBezTo>
                      <a:pt x="261" y="83"/>
                      <a:pt x="261" y="83"/>
                      <a:pt x="261" y="83"/>
                    </a:cubicBezTo>
                    <a:cubicBezTo>
                      <a:pt x="271" y="80"/>
                      <a:pt x="280" y="78"/>
                      <a:pt x="290" y="76"/>
                    </a:cubicBezTo>
                    <a:moveTo>
                      <a:pt x="254" y="85"/>
                    </a:moveTo>
                    <a:cubicBezTo>
                      <a:pt x="267" y="127"/>
                      <a:pt x="267" y="127"/>
                      <a:pt x="267" y="127"/>
                    </a:cubicBezTo>
                    <a:cubicBezTo>
                      <a:pt x="259" y="129"/>
                      <a:pt x="252" y="132"/>
                      <a:pt x="244" y="136"/>
                    </a:cubicBezTo>
                    <a:cubicBezTo>
                      <a:pt x="225" y="96"/>
                      <a:pt x="225" y="96"/>
                      <a:pt x="225" y="96"/>
                    </a:cubicBezTo>
                    <a:cubicBezTo>
                      <a:pt x="235" y="92"/>
                      <a:pt x="244" y="88"/>
                      <a:pt x="254" y="85"/>
                    </a:cubicBezTo>
                    <a:moveTo>
                      <a:pt x="219" y="99"/>
                    </a:moveTo>
                    <a:cubicBezTo>
                      <a:pt x="238" y="139"/>
                      <a:pt x="238" y="139"/>
                      <a:pt x="238" y="139"/>
                    </a:cubicBezTo>
                    <a:cubicBezTo>
                      <a:pt x="231" y="142"/>
                      <a:pt x="224" y="146"/>
                      <a:pt x="217" y="151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201" y="109"/>
                      <a:pt x="210" y="104"/>
                      <a:pt x="219" y="99"/>
                    </a:cubicBezTo>
                    <a:moveTo>
                      <a:pt x="186" y="118"/>
                    </a:moveTo>
                    <a:cubicBezTo>
                      <a:pt x="211" y="155"/>
                      <a:pt x="211" y="155"/>
                      <a:pt x="211" y="155"/>
                    </a:cubicBezTo>
                    <a:cubicBezTo>
                      <a:pt x="204" y="159"/>
                      <a:pt x="198" y="164"/>
                      <a:pt x="192" y="170"/>
                    </a:cubicBezTo>
                    <a:cubicBezTo>
                      <a:pt x="162" y="137"/>
                      <a:pt x="162" y="137"/>
                      <a:pt x="162" y="137"/>
                    </a:cubicBezTo>
                    <a:cubicBezTo>
                      <a:pt x="170" y="130"/>
                      <a:pt x="178" y="124"/>
                      <a:pt x="186" y="118"/>
                    </a:cubicBezTo>
                    <a:moveTo>
                      <a:pt x="157" y="142"/>
                    </a:moveTo>
                    <a:cubicBezTo>
                      <a:pt x="186" y="175"/>
                      <a:pt x="186" y="175"/>
                      <a:pt x="186" y="175"/>
                    </a:cubicBezTo>
                    <a:cubicBezTo>
                      <a:pt x="180" y="180"/>
                      <a:pt x="175" y="186"/>
                      <a:pt x="170" y="192"/>
                    </a:cubicBezTo>
                    <a:cubicBezTo>
                      <a:pt x="136" y="164"/>
                      <a:pt x="136" y="164"/>
                      <a:pt x="136" y="164"/>
                    </a:cubicBezTo>
                    <a:cubicBezTo>
                      <a:pt x="142" y="156"/>
                      <a:pt x="149" y="149"/>
                      <a:pt x="157" y="142"/>
                    </a:cubicBezTo>
                    <a:moveTo>
                      <a:pt x="131" y="169"/>
                    </a:moveTo>
                    <a:cubicBezTo>
                      <a:pt x="165" y="198"/>
                      <a:pt x="165" y="198"/>
                      <a:pt x="165" y="198"/>
                    </a:cubicBezTo>
                    <a:cubicBezTo>
                      <a:pt x="160" y="204"/>
                      <a:pt x="155" y="210"/>
                      <a:pt x="151" y="217"/>
                    </a:cubicBezTo>
                    <a:cubicBezTo>
                      <a:pt x="113" y="194"/>
                      <a:pt x="113" y="194"/>
                      <a:pt x="113" y="194"/>
                    </a:cubicBezTo>
                    <a:cubicBezTo>
                      <a:pt x="119" y="185"/>
                      <a:pt x="125" y="177"/>
                      <a:pt x="131" y="169"/>
                    </a:cubicBezTo>
                    <a:moveTo>
                      <a:pt x="109" y="200"/>
                    </a:moveTo>
                    <a:cubicBezTo>
                      <a:pt x="147" y="223"/>
                      <a:pt x="147" y="223"/>
                      <a:pt x="147" y="223"/>
                    </a:cubicBezTo>
                    <a:cubicBezTo>
                      <a:pt x="143" y="230"/>
                      <a:pt x="140" y="236"/>
                      <a:pt x="136" y="243"/>
                    </a:cubicBezTo>
                    <a:cubicBezTo>
                      <a:pt x="136" y="244"/>
                      <a:pt x="136" y="244"/>
                      <a:pt x="136" y="245"/>
                    </a:cubicBezTo>
                    <a:cubicBezTo>
                      <a:pt x="95" y="227"/>
                      <a:pt x="95" y="227"/>
                      <a:pt x="95" y="227"/>
                    </a:cubicBezTo>
                    <a:cubicBezTo>
                      <a:pt x="99" y="218"/>
                      <a:pt x="104" y="209"/>
                      <a:pt x="109" y="200"/>
                    </a:cubicBezTo>
                    <a:moveTo>
                      <a:pt x="92" y="234"/>
                    </a:moveTo>
                    <a:cubicBezTo>
                      <a:pt x="133" y="251"/>
                      <a:pt x="133" y="251"/>
                      <a:pt x="133" y="251"/>
                    </a:cubicBezTo>
                    <a:cubicBezTo>
                      <a:pt x="130" y="259"/>
                      <a:pt x="127" y="267"/>
                      <a:pt x="125" y="274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5" y="253"/>
                      <a:pt x="88" y="243"/>
                      <a:pt x="92" y="234"/>
                    </a:cubicBezTo>
                    <a:moveTo>
                      <a:pt x="80" y="270"/>
                    </a:moveTo>
                    <a:cubicBezTo>
                      <a:pt x="123" y="281"/>
                      <a:pt x="123" y="281"/>
                      <a:pt x="123" y="281"/>
                    </a:cubicBezTo>
                    <a:cubicBezTo>
                      <a:pt x="121" y="289"/>
                      <a:pt x="119" y="297"/>
                      <a:pt x="118" y="305"/>
                    </a:cubicBezTo>
                    <a:cubicBezTo>
                      <a:pt x="74" y="300"/>
                      <a:pt x="74" y="300"/>
                      <a:pt x="74" y="300"/>
                    </a:cubicBezTo>
                    <a:cubicBezTo>
                      <a:pt x="75" y="289"/>
                      <a:pt x="78" y="279"/>
                      <a:pt x="80" y="270"/>
                    </a:cubicBezTo>
                    <a:moveTo>
                      <a:pt x="72" y="337"/>
                    </a:moveTo>
                    <a:cubicBezTo>
                      <a:pt x="71" y="327"/>
                      <a:pt x="72" y="317"/>
                      <a:pt x="73" y="307"/>
                    </a:cubicBezTo>
                    <a:cubicBezTo>
                      <a:pt x="117" y="312"/>
                      <a:pt x="117" y="312"/>
                      <a:pt x="117" y="312"/>
                    </a:cubicBezTo>
                    <a:cubicBezTo>
                      <a:pt x="116" y="320"/>
                      <a:pt x="116" y="328"/>
                      <a:pt x="116" y="336"/>
                    </a:cubicBezTo>
                    <a:cubicBezTo>
                      <a:pt x="72" y="337"/>
                      <a:pt x="72" y="337"/>
                      <a:pt x="72" y="337"/>
                    </a:cubicBezTo>
                    <a:moveTo>
                      <a:pt x="72" y="345"/>
                    </a:moveTo>
                    <a:cubicBezTo>
                      <a:pt x="116" y="344"/>
                      <a:pt x="116" y="344"/>
                      <a:pt x="116" y="344"/>
                    </a:cubicBezTo>
                    <a:cubicBezTo>
                      <a:pt x="116" y="352"/>
                      <a:pt x="117" y="360"/>
                      <a:pt x="118" y="368"/>
                    </a:cubicBezTo>
                    <a:cubicBezTo>
                      <a:pt x="74" y="375"/>
                      <a:pt x="74" y="375"/>
                      <a:pt x="74" y="375"/>
                    </a:cubicBezTo>
                    <a:cubicBezTo>
                      <a:pt x="73" y="365"/>
                      <a:pt x="72" y="355"/>
                      <a:pt x="72" y="345"/>
                    </a:cubicBezTo>
                    <a:moveTo>
                      <a:pt x="76" y="382"/>
                    </a:moveTo>
                    <a:cubicBezTo>
                      <a:pt x="120" y="375"/>
                      <a:pt x="120" y="375"/>
                      <a:pt x="120" y="375"/>
                    </a:cubicBezTo>
                    <a:cubicBezTo>
                      <a:pt x="121" y="383"/>
                      <a:pt x="123" y="391"/>
                      <a:pt x="125" y="399"/>
                    </a:cubicBezTo>
                    <a:cubicBezTo>
                      <a:pt x="83" y="412"/>
                      <a:pt x="83" y="412"/>
                      <a:pt x="83" y="412"/>
                    </a:cubicBezTo>
                    <a:cubicBezTo>
                      <a:pt x="80" y="402"/>
                      <a:pt x="77" y="392"/>
                      <a:pt x="76" y="382"/>
                    </a:cubicBezTo>
                    <a:moveTo>
                      <a:pt x="96" y="447"/>
                    </a:moveTo>
                    <a:cubicBezTo>
                      <a:pt x="92" y="438"/>
                      <a:pt x="88" y="429"/>
                      <a:pt x="85" y="419"/>
                    </a:cubicBezTo>
                    <a:cubicBezTo>
                      <a:pt x="127" y="406"/>
                      <a:pt x="127" y="406"/>
                      <a:pt x="127" y="406"/>
                    </a:cubicBezTo>
                    <a:cubicBezTo>
                      <a:pt x="130" y="413"/>
                      <a:pt x="133" y="421"/>
                      <a:pt x="136" y="428"/>
                    </a:cubicBezTo>
                    <a:cubicBezTo>
                      <a:pt x="96" y="447"/>
                      <a:pt x="96" y="447"/>
                      <a:pt x="96" y="447"/>
                    </a:cubicBezTo>
                    <a:moveTo>
                      <a:pt x="114" y="480"/>
                    </a:moveTo>
                    <a:cubicBezTo>
                      <a:pt x="109" y="472"/>
                      <a:pt x="104" y="463"/>
                      <a:pt x="99" y="454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43" y="442"/>
                      <a:pt x="147" y="449"/>
                      <a:pt x="151" y="456"/>
                    </a:cubicBezTo>
                    <a:cubicBezTo>
                      <a:pt x="114" y="480"/>
                      <a:pt x="114" y="480"/>
                      <a:pt x="114" y="480"/>
                    </a:cubicBezTo>
                    <a:moveTo>
                      <a:pt x="119" y="486"/>
                    </a:moveTo>
                    <a:cubicBezTo>
                      <a:pt x="155" y="462"/>
                      <a:pt x="155" y="462"/>
                      <a:pt x="155" y="462"/>
                    </a:cubicBezTo>
                    <a:cubicBezTo>
                      <a:pt x="160" y="468"/>
                      <a:pt x="165" y="475"/>
                      <a:pt x="170" y="481"/>
                    </a:cubicBezTo>
                    <a:cubicBezTo>
                      <a:pt x="137" y="510"/>
                      <a:pt x="137" y="510"/>
                      <a:pt x="137" y="510"/>
                    </a:cubicBezTo>
                    <a:cubicBezTo>
                      <a:pt x="131" y="503"/>
                      <a:pt x="124" y="495"/>
                      <a:pt x="119" y="486"/>
                    </a:cubicBezTo>
                    <a:moveTo>
                      <a:pt x="142" y="516"/>
                    </a:moveTo>
                    <a:cubicBezTo>
                      <a:pt x="175" y="486"/>
                      <a:pt x="175" y="486"/>
                      <a:pt x="175" y="486"/>
                    </a:cubicBezTo>
                    <a:cubicBezTo>
                      <a:pt x="181" y="492"/>
                      <a:pt x="186" y="498"/>
                      <a:pt x="193" y="503"/>
                    </a:cubicBezTo>
                    <a:cubicBezTo>
                      <a:pt x="164" y="537"/>
                      <a:pt x="164" y="537"/>
                      <a:pt x="164" y="537"/>
                    </a:cubicBezTo>
                    <a:cubicBezTo>
                      <a:pt x="157" y="530"/>
                      <a:pt x="149" y="523"/>
                      <a:pt x="142" y="516"/>
                    </a:cubicBezTo>
                    <a:moveTo>
                      <a:pt x="195" y="559"/>
                    </a:moveTo>
                    <a:cubicBezTo>
                      <a:pt x="186" y="554"/>
                      <a:pt x="178" y="548"/>
                      <a:pt x="170" y="542"/>
                    </a:cubicBezTo>
                    <a:cubicBezTo>
                      <a:pt x="198" y="508"/>
                      <a:pt x="198" y="508"/>
                      <a:pt x="198" y="508"/>
                    </a:cubicBezTo>
                    <a:cubicBezTo>
                      <a:pt x="204" y="513"/>
                      <a:pt x="211" y="517"/>
                      <a:pt x="218" y="522"/>
                    </a:cubicBezTo>
                    <a:cubicBezTo>
                      <a:pt x="195" y="559"/>
                      <a:pt x="195" y="559"/>
                      <a:pt x="195" y="559"/>
                    </a:cubicBezTo>
                    <a:moveTo>
                      <a:pt x="201" y="563"/>
                    </a:moveTo>
                    <a:cubicBezTo>
                      <a:pt x="224" y="526"/>
                      <a:pt x="224" y="526"/>
                      <a:pt x="224" y="526"/>
                    </a:cubicBezTo>
                    <a:cubicBezTo>
                      <a:pt x="230" y="529"/>
                      <a:pt x="237" y="533"/>
                      <a:pt x="244" y="536"/>
                    </a:cubicBezTo>
                    <a:cubicBezTo>
                      <a:pt x="244" y="536"/>
                      <a:pt x="245" y="536"/>
                      <a:pt x="245" y="537"/>
                    </a:cubicBezTo>
                    <a:cubicBezTo>
                      <a:pt x="228" y="577"/>
                      <a:pt x="228" y="577"/>
                      <a:pt x="228" y="577"/>
                    </a:cubicBezTo>
                    <a:cubicBezTo>
                      <a:pt x="219" y="573"/>
                      <a:pt x="210" y="568"/>
                      <a:pt x="201" y="563"/>
                    </a:cubicBezTo>
                    <a:moveTo>
                      <a:pt x="251" y="521"/>
                    </a:moveTo>
                    <a:cubicBezTo>
                      <a:pt x="148" y="473"/>
                      <a:pt x="104" y="352"/>
                      <a:pt x="152" y="250"/>
                    </a:cubicBezTo>
                    <a:cubicBezTo>
                      <a:pt x="199" y="148"/>
                      <a:pt x="320" y="104"/>
                      <a:pt x="422" y="151"/>
                    </a:cubicBezTo>
                    <a:cubicBezTo>
                      <a:pt x="524" y="199"/>
                      <a:pt x="569" y="320"/>
                      <a:pt x="521" y="422"/>
                    </a:cubicBezTo>
                    <a:cubicBezTo>
                      <a:pt x="474" y="524"/>
                      <a:pt x="353" y="568"/>
                      <a:pt x="251" y="521"/>
                    </a:cubicBezTo>
                    <a:moveTo>
                      <a:pt x="235" y="580"/>
                    </a:moveTo>
                    <a:cubicBezTo>
                      <a:pt x="252" y="540"/>
                      <a:pt x="252" y="540"/>
                      <a:pt x="252" y="540"/>
                    </a:cubicBezTo>
                    <a:cubicBezTo>
                      <a:pt x="260" y="543"/>
                      <a:pt x="267" y="545"/>
                      <a:pt x="275" y="548"/>
                    </a:cubicBezTo>
                    <a:cubicBezTo>
                      <a:pt x="263" y="590"/>
                      <a:pt x="263" y="590"/>
                      <a:pt x="263" y="590"/>
                    </a:cubicBezTo>
                    <a:cubicBezTo>
                      <a:pt x="254" y="587"/>
                      <a:pt x="244" y="584"/>
                      <a:pt x="235" y="580"/>
                    </a:cubicBezTo>
                    <a:moveTo>
                      <a:pt x="271" y="592"/>
                    </a:moveTo>
                    <a:cubicBezTo>
                      <a:pt x="282" y="550"/>
                      <a:pt x="282" y="550"/>
                      <a:pt x="282" y="550"/>
                    </a:cubicBezTo>
                    <a:cubicBezTo>
                      <a:pt x="290" y="552"/>
                      <a:pt x="298" y="553"/>
                      <a:pt x="306" y="554"/>
                    </a:cubicBezTo>
                    <a:cubicBezTo>
                      <a:pt x="300" y="598"/>
                      <a:pt x="300" y="598"/>
                      <a:pt x="300" y="598"/>
                    </a:cubicBezTo>
                    <a:cubicBezTo>
                      <a:pt x="290" y="596"/>
                      <a:pt x="280" y="594"/>
                      <a:pt x="271" y="592"/>
                    </a:cubicBezTo>
                    <a:moveTo>
                      <a:pt x="308" y="599"/>
                    </a:moveTo>
                    <a:cubicBezTo>
                      <a:pt x="313" y="555"/>
                      <a:pt x="313" y="555"/>
                      <a:pt x="313" y="555"/>
                    </a:cubicBezTo>
                    <a:cubicBezTo>
                      <a:pt x="321" y="556"/>
                      <a:pt x="329" y="556"/>
                      <a:pt x="337" y="556"/>
                    </a:cubicBezTo>
                    <a:cubicBezTo>
                      <a:pt x="338" y="600"/>
                      <a:pt x="338" y="600"/>
                      <a:pt x="338" y="600"/>
                    </a:cubicBezTo>
                    <a:cubicBezTo>
                      <a:pt x="328" y="600"/>
                      <a:pt x="318" y="600"/>
                      <a:pt x="308" y="599"/>
                    </a:cubicBezTo>
                    <a:moveTo>
                      <a:pt x="345" y="600"/>
                    </a:moveTo>
                    <a:cubicBezTo>
                      <a:pt x="345" y="556"/>
                      <a:pt x="345" y="556"/>
                      <a:pt x="345" y="556"/>
                    </a:cubicBezTo>
                    <a:cubicBezTo>
                      <a:pt x="353" y="556"/>
                      <a:pt x="361" y="555"/>
                      <a:pt x="369" y="554"/>
                    </a:cubicBezTo>
                    <a:cubicBezTo>
                      <a:pt x="376" y="597"/>
                      <a:pt x="376" y="597"/>
                      <a:pt x="376" y="597"/>
                    </a:cubicBezTo>
                    <a:cubicBezTo>
                      <a:pt x="366" y="599"/>
                      <a:pt x="355" y="600"/>
                      <a:pt x="345" y="600"/>
                    </a:cubicBezTo>
                    <a:moveTo>
                      <a:pt x="383" y="596"/>
                    </a:moveTo>
                    <a:cubicBezTo>
                      <a:pt x="376" y="553"/>
                      <a:pt x="376" y="553"/>
                      <a:pt x="376" y="553"/>
                    </a:cubicBezTo>
                    <a:cubicBezTo>
                      <a:pt x="384" y="551"/>
                      <a:pt x="392" y="549"/>
                      <a:pt x="399" y="547"/>
                    </a:cubicBezTo>
                    <a:cubicBezTo>
                      <a:pt x="412" y="589"/>
                      <a:pt x="412" y="589"/>
                      <a:pt x="412" y="589"/>
                    </a:cubicBezTo>
                    <a:cubicBezTo>
                      <a:pt x="403" y="592"/>
                      <a:pt x="393" y="594"/>
                      <a:pt x="383" y="596"/>
                    </a:cubicBezTo>
                    <a:moveTo>
                      <a:pt x="419" y="586"/>
                    </a:moveTo>
                    <a:cubicBezTo>
                      <a:pt x="406" y="545"/>
                      <a:pt x="406" y="545"/>
                      <a:pt x="406" y="545"/>
                    </a:cubicBezTo>
                    <a:cubicBezTo>
                      <a:pt x="414" y="542"/>
                      <a:pt x="421" y="539"/>
                      <a:pt x="429" y="536"/>
                    </a:cubicBezTo>
                    <a:cubicBezTo>
                      <a:pt x="448" y="575"/>
                      <a:pt x="448" y="575"/>
                      <a:pt x="448" y="575"/>
                    </a:cubicBezTo>
                    <a:cubicBezTo>
                      <a:pt x="438" y="579"/>
                      <a:pt x="429" y="583"/>
                      <a:pt x="419" y="586"/>
                    </a:cubicBezTo>
                    <a:moveTo>
                      <a:pt x="454" y="572"/>
                    </a:moveTo>
                    <a:cubicBezTo>
                      <a:pt x="435" y="533"/>
                      <a:pt x="435" y="533"/>
                      <a:pt x="435" y="533"/>
                    </a:cubicBezTo>
                    <a:cubicBezTo>
                      <a:pt x="443" y="529"/>
                      <a:pt x="449" y="525"/>
                      <a:pt x="456" y="521"/>
                    </a:cubicBezTo>
                    <a:cubicBezTo>
                      <a:pt x="480" y="557"/>
                      <a:pt x="480" y="557"/>
                      <a:pt x="480" y="557"/>
                    </a:cubicBezTo>
                    <a:cubicBezTo>
                      <a:pt x="472" y="562"/>
                      <a:pt x="463" y="567"/>
                      <a:pt x="454" y="572"/>
                    </a:cubicBezTo>
                    <a:moveTo>
                      <a:pt x="487" y="553"/>
                    </a:moveTo>
                    <a:cubicBezTo>
                      <a:pt x="462" y="517"/>
                      <a:pt x="462" y="517"/>
                      <a:pt x="462" y="517"/>
                    </a:cubicBezTo>
                    <a:cubicBezTo>
                      <a:pt x="469" y="512"/>
                      <a:pt x="475" y="507"/>
                      <a:pt x="481" y="502"/>
                    </a:cubicBezTo>
                    <a:cubicBezTo>
                      <a:pt x="510" y="534"/>
                      <a:pt x="510" y="534"/>
                      <a:pt x="510" y="534"/>
                    </a:cubicBezTo>
                    <a:cubicBezTo>
                      <a:pt x="503" y="541"/>
                      <a:pt x="495" y="547"/>
                      <a:pt x="487" y="553"/>
                    </a:cubicBezTo>
                    <a:moveTo>
                      <a:pt x="516" y="529"/>
                    </a:moveTo>
                    <a:cubicBezTo>
                      <a:pt x="487" y="497"/>
                      <a:pt x="487" y="497"/>
                      <a:pt x="487" y="497"/>
                    </a:cubicBezTo>
                    <a:cubicBezTo>
                      <a:pt x="493" y="492"/>
                      <a:pt x="498" y="486"/>
                      <a:pt x="503" y="480"/>
                    </a:cubicBezTo>
                    <a:cubicBezTo>
                      <a:pt x="537" y="507"/>
                      <a:pt x="537" y="507"/>
                      <a:pt x="537" y="507"/>
                    </a:cubicBezTo>
                    <a:cubicBezTo>
                      <a:pt x="530" y="515"/>
                      <a:pt x="523" y="522"/>
                      <a:pt x="516" y="529"/>
                    </a:cubicBezTo>
                    <a:moveTo>
                      <a:pt x="541" y="501"/>
                    </a:moveTo>
                    <a:cubicBezTo>
                      <a:pt x="508" y="474"/>
                      <a:pt x="508" y="474"/>
                      <a:pt x="508" y="474"/>
                    </a:cubicBezTo>
                    <a:cubicBezTo>
                      <a:pt x="513" y="468"/>
                      <a:pt x="518" y="461"/>
                      <a:pt x="522" y="454"/>
                    </a:cubicBezTo>
                    <a:cubicBezTo>
                      <a:pt x="559" y="477"/>
                      <a:pt x="559" y="477"/>
                      <a:pt x="559" y="477"/>
                    </a:cubicBezTo>
                    <a:cubicBezTo>
                      <a:pt x="553" y="485"/>
                      <a:pt x="548" y="494"/>
                      <a:pt x="541" y="501"/>
                    </a:cubicBezTo>
                    <a:moveTo>
                      <a:pt x="563" y="471"/>
                    </a:moveTo>
                    <a:cubicBezTo>
                      <a:pt x="526" y="448"/>
                      <a:pt x="526" y="448"/>
                      <a:pt x="526" y="448"/>
                    </a:cubicBezTo>
                    <a:cubicBezTo>
                      <a:pt x="530" y="442"/>
                      <a:pt x="533" y="435"/>
                      <a:pt x="536" y="429"/>
                    </a:cubicBezTo>
                    <a:cubicBezTo>
                      <a:pt x="537" y="428"/>
                      <a:pt x="537" y="427"/>
                      <a:pt x="537" y="427"/>
                    </a:cubicBezTo>
                    <a:cubicBezTo>
                      <a:pt x="577" y="444"/>
                      <a:pt x="577" y="444"/>
                      <a:pt x="577" y="444"/>
                    </a:cubicBezTo>
                    <a:cubicBezTo>
                      <a:pt x="572" y="453"/>
                      <a:pt x="568" y="462"/>
                      <a:pt x="563" y="4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43"/>
              <p:cNvSpPr>
                <a:spLocks noEditPoints="1"/>
              </p:cNvSpPr>
              <p:nvPr/>
            </p:nvSpPr>
            <p:spPr bwMode="auto">
              <a:xfrm>
                <a:off x="5718821" y="4771564"/>
                <a:ext cx="788569" cy="786126"/>
              </a:xfrm>
              <a:custGeom>
                <a:avLst/>
                <a:gdLst>
                  <a:gd name="T0" fmla="*/ 140 w 409"/>
                  <a:gd name="T1" fmla="*/ 29 h 408"/>
                  <a:gd name="T2" fmla="*/ 109 w 409"/>
                  <a:gd name="T3" fmla="*/ 44 h 408"/>
                  <a:gd name="T4" fmla="*/ 81 w 409"/>
                  <a:gd name="T5" fmla="*/ 64 h 408"/>
                  <a:gd name="T6" fmla="*/ 58 w 409"/>
                  <a:gd name="T7" fmla="*/ 89 h 408"/>
                  <a:gd name="T8" fmla="*/ 39 w 409"/>
                  <a:gd name="T9" fmla="*/ 118 h 408"/>
                  <a:gd name="T10" fmla="*/ 26 w 409"/>
                  <a:gd name="T11" fmla="*/ 150 h 408"/>
                  <a:gd name="T12" fmla="*/ 19 w 409"/>
                  <a:gd name="T13" fmla="*/ 184 h 408"/>
                  <a:gd name="T14" fmla="*/ 19 w 409"/>
                  <a:gd name="T15" fmla="*/ 218 h 408"/>
                  <a:gd name="T16" fmla="*/ 25 w 409"/>
                  <a:gd name="T17" fmla="*/ 252 h 408"/>
                  <a:gd name="T18" fmla="*/ 36 w 409"/>
                  <a:gd name="T19" fmla="*/ 284 h 408"/>
                  <a:gd name="T20" fmla="*/ 54 w 409"/>
                  <a:gd name="T21" fmla="*/ 314 h 408"/>
                  <a:gd name="T22" fmla="*/ 77 w 409"/>
                  <a:gd name="T23" fmla="*/ 340 h 408"/>
                  <a:gd name="T24" fmla="*/ 104 w 409"/>
                  <a:gd name="T25" fmla="*/ 361 h 408"/>
                  <a:gd name="T26" fmla="*/ 134 w 409"/>
                  <a:gd name="T27" fmla="*/ 377 h 408"/>
                  <a:gd name="T28" fmla="*/ 167 w 409"/>
                  <a:gd name="T29" fmla="*/ 387 h 408"/>
                  <a:gd name="T30" fmla="*/ 201 w 409"/>
                  <a:gd name="T31" fmla="*/ 391 h 408"/>
                  <a:gd name="T32" fmla="*/ 236 w 409"/>
                  <a:gd name="T33" fmla="*/ 388 h 408"/>
                  <a:gd name="T34" fmla="*/ 269 w 409"/>
                  <a:gd name="T35" fmla="*/ 379 h 408"/>
                  <a:gd name="T36" fmla="*/ 300 w 409"/>
                  <a:gd name="T37" fmla="*/ 364 h 408"/>
                  <a:gd name="T38" fmla="*/ 328 w 409"/>
                  <a:gd name="T39" fmla="*/ 344 h 408"/>
                  <a:gd name="T40" fmla="*/ 351 w 409"/>
                  <a:gd name="T41" fmla="*/ 319 h 408"/>
                  <a:gd name="T42" fmla="*/ 370 w 409"/>
                  <a:gd name="T43" fmla="*/ 290 h 408"/>
                  <a:gd name="T44" fmla="*/ 383 w 409"/>
                  <a:gd name="T45" fmla="*/ 258 h 408"/>
                  <a:gd name="T46" fmla="*/ 390 w 409"/>
                  <a:gd name="T47" fmla="*/ 225 h 408"/>
                  <a:gd name="T48" fmla="*/ 390 w 409"/>
                  <a:gd name="T49" fmla="*/ 190 h 408"/>
                  <a:gd name="T50" fmla="*/ 385 w 409"/>
                  <a:gd name="T51" fmla="*/ 156 h 408"/>
                  <a:gd name="T52" fmla="*/ 373 w 409"/>
                  <a:gd name="T53" fmla="*/ 124 h 408"/>
                  <a:gd name="T54" fmla="*/ 355 w 409"/>
                  <a:gd name="T55" fmla="*/ 95 h 408"/>
                  <a:gd name="T56" fmla="*/ 332 w 409"/>
                  <a:gd name="T57" fmla="*/ 69 h 408"/>
                  <a:gd name="T58" fmla="*/ 305 w 409"/>
                  <a:gd name="T59" fmla="*/ 48 h 408"/>
                  <a:gd name="T60" fmla="*/ 275 w 409"/>
                  <a:gd name="T61" fmla="*/ 32 h 408"/>
                  <a:gd name="T62" fmla="*/ 242 w 409"/>
                  <a:gd name="T63" fmla="*/ 22 h 408"/>
                  <a:gd name="T64" fmla="*/ 208 w 409"/>
                  <a:gd name="T65" fmla="*/ 18 h 408"/>
                  <a:gd name="T66" fmla="*/ 174 w 409"/>
                  <a:gd name="T67" fmla="*/ 21 h 408"/>
                  <a:gd name="T68" fmla="*/ 179 w 409"/>
                  <a:gd name="T69" fmla="*/ 124 h 408"/>
                  <a:gd name="T70" fmla="*/ 124 w 409"/>
                  <a:gd name="T71" fmla="*/ 230 h 408"/>
                  <a:gd name="T72" fmla="*/ 316 w 409"/>
                  <a:gd name="T73" fmla="*/ 288 h 408"/>
                  <a:gd name="T74" fmla="*/ 74 w 409"/>
                  <a:gd name="T75" fmla="*/ 288 h 408"/>
                  <a:gd name="T76" fmla="*/ 120 w 409"/>
                  <a:gd name="T77" fmla="*/ 265 h 408"/>
                  <a:gd name="T78" fmla="*/ 309 w 409"/>
                  <a:gd name="T79" fmla="*/ 89 h 408"/>
                  <a:gd name="T80" fmla="*/ 336 w 409"/>
                  <a:gd name="T81" fmla="*/ 252 h 408"/>
                  <a:gd name="T82" fmla="*/ 304 w 409"/>
                  <a:gd name="T83" fmla="*/ 173 h 408"/>
                  <a:gd name="T84" fmla="*/ 289 w 409"/>
                  <a:gd name="T85" fmla="*/ 93 h 408"/>
                  <a:gd name="T86" fmla="*/ 252 w 409"/>
                  <a:gd name="T87" fmla="*/ 73 h 408"/>
                  <a:gd name="T88" fmla="*/ 173 w 409"/>
                  <a:gd name="T89" fmla="*/ 104 h 408"/>
                  <a:gd name="T90" fmla="*/ 67 w 409"/>
                  <a:gd name="T91" fmla="*/ 229 h 408"/>
                  <a:gd name="T92" fmla="*/ 244 w 409"/>
                  <a:gd name="T93" fmla="*/ 54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9" h="408">
                    <a:moveTo>
                      <a:pt x="157" y="24"/>
                    </a:moveTo>
                    <a:cubicBezTo>
                      <a:pt x="143" y="9"/>
                      <a:pt x="143" y="9"/>
                      <a:pt x="143" y="9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37"/>
                      <a:pt x="131" y="40"/>
                      <a:pt x="125" y="36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0" y="52"/>
                      <a:pt x="102" y="57"/>
                      <a:pt x="95" y="53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3" y="72"/>
                      <a:pt x="76" y="78"/>
                      <a:pt x="69" y="76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61" y="96"/>
                      <a:pt x="55" y="104"/>
                      <a:pt x="48" y="103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43" y="125"/>
                      <a:pt x="40" y="133"/>
                      <a:pt x="32" y="134"/>
                    </a:cubicBezTo>
                    <a:cubicBezTo>
                      <a:pt x="12" y="136"/>
                      <a:pt x="12" y="136"/>
                      <a:pt x="12" y="136"/>
                    </a:cubicBezTo>
                    <a:cubicBezTo>
                      <a:pt x="26" y="150"/>
                      <a:pt x="26" y="150"/>
                      <a:pt x="26" y="150"/>
                    </a:cubicBezTo>
                    <a:cubicBezTo>
                      <a:pt x="32" y="155"/>
                      <a:pt x="29" y="164"/>
                      <a:pt x="22" y="167"/>
                    </a:cubicBezTo>
                    <a:cubicBezTo>
                      <a:pt x="3" y="172"/>
                      <a:pt x="3" y="172"/>
                      <a:pt x="3" y="172"/>
                    </a:cubicBezTo>
                    <a:cubicBezTo>
                      <a:pt x="19" y="184"/>
                      <a:pt x="19" y="184"/>
                      <a:pt x="19" y="184"/>
                    </a:cubicBezTo>
                    <a:cubicBezTo>
                      <a:pt x="26" y="188"/>
                      <a:pt x="25" y="197"/>
                      <a:pt x="18" y="201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26" y="221"/>
                      <a:pt x="27" y="230"/>
                      <a:pt x="21" y="235"/>
                    </a:cubicBezTo>
                    <a:cubicBezTo>
                      <a:pt x="5" y="247"/>
                      <a:pt x="5" y="247"/>
                      <a:pt x="5" y="247"/>
                    </a:cubicBezTo>
                    <a:cubicBezTo>
                      <a:pt x="25" y="252"/>
                      <a:pt x="25" y="252"/>
                      <a:pt x="25" y="252"/>
                    </a:cubicBezTo>
                    <a:cubicBezTo>
                      <a:pt x="32" y="254"/>
                      <a:pt x="35" y="263"/>
                      <a:pt x="30" y="268"/>
                    </a:cubicBezTo>
                    <a:cubicBezTo>
                      <a:pt x="16" y="283"/>
                      <a:pt x="16" y="283"/>
                      <a:pt x="16" y="283"/>
                    </a:cubicBezTo>
                    <a:cubicBezTo>
                      <a:pt x="36" y="284"/>
                      <a:pt x="36" y="284"/>
                      <a:pt x="36" y="284"/>
                    </a:cubicBezTo>
                    <a:cubicBezTo>
                      <a:pt x="44" y="285"/>
                      <a:pt x="48" y="293"/>
                      <a:pt x="44" y="299"/>
                    </a:cubicBezTo>
                    <a:cubicBezTo>
                      <a:pt x="34" y="317"/>
                      <a:pt x="34" y="317"/>
                      <a:pt x="34" y="317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61" y="313"/>
                      <a:pt x="67" y="320"/>
                      <a:pt x="65" y="327"/>
                    </a:cubicBezTo>
                    <a:cubicBezTo>
                      <a:pt x="57" y="346"/>
                      <a:pt x="57" y="346"/>
                      <a:pt x="57" y="346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84" y="337"/>
                      <a:pt x="91" y="343"/>
                      <a:pt x="89" y="351"/>
                    </a:cubicBezTo>
                    <a:cubicBezTo>
                      <a:pt x="86" y="371"/>
                      <a:pt x="86" y="371"/>
                      <a:pt x="86" y="371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10" y="357"/>
                      <a:pt x="118" y="362"/>
                      <a:pt x="118" y="369"/>
                    </a:cubicBezTo>
                    <a:cubicBezTo>
                      <a:pt x="119" y="390"/>
                      <a:pt x="119" y="390"/>
                      <a:pt x="119" y="390"/>
                    </a:cubicBezTo>
                    <a:cubicBezTo>
                      <a:pt x="134" y="377"/>
                      <a:pt x="134" y="377"/>
                      <a:pt x="134" y="377"/>
                    </a:cubicBezTo>
                    <a:cubicBezTo>
                      <a:pt x="140" y="372"/>
                      <a:pt x="149" y="375"/>
                      <a:pt x="150" y="382"/>
                    </a:cubicBezTo>
                    <a:cubicBezTo>
                      <a:pt x="154" y="402"/>
                      <a:pt x="154" y="402"/>
                      <a:pt x="154" y="402"/>
                    </a:cubicBezTo>
                    <a:cubicBezTo>
                      <a:pt x="167" y="387"/>
                      <a:pt x="167" y="387"/>
                      <a:pt x="167" y="387"/>
                    </a:cubicBezTo>
                    <a:cubicBezTo>
                      <a:pt x="172" y="381"/>
                      <a:pt x="181" y="383"/>
                      <a:pt x="184" y="389"/>
                    </a:cubicBezTo>
                    <a:cubicBezTo>
                      <a:pt x="191" y="408"/>
                      <a:pt x="191" y="408"/>
                      <a:pt x="191" y="408"/>
                    </a:cubicBezTo>
                    <a:cubicBezTo>
                      <a:pt x="201" y="391"/>
                      <a:pt x="201" y="391"/>
                      <a:pt x="201" y="391"/>
                    </a:cubicBezTo>
                    <a:cubicBezTo>
                      <a:pt x="205" y="384"/>
                      <a:pt x="214" y="384"/>
                      <a:pt x="218" y="390"/>
                    </a:cubicBezTo>
                    <a:cubicBezTo>
                      <a:pt x="229" y="407"/>
                      <a:pt x="229" y="407"/>
                      <a:pt x="229" y="407"/>
                    </a:cubicBezTo>
                    <a:cubicBezTo>
                      <a:pt x="236" y="388"/>
                      <a:pt x="236" y="388"/>
                      <a:pt x="236" y="388"/>
                    </a:cubicBezTo>
                    <a:cubicBezTo>
                      <a:pt x="238" y="381"/>
                      <a:pt x="247" y="379"/>
                      <a:pt x="252" y="384"/>
                    </a:cubicBezTo>
                    <a:cubicBezTo>
                      <a:pt x="266" y="399"/>
                      <a:pt x="266" y="399"/>
                      <a:pt x="266" y="399"/>
                    </a:cubicBezTo>
                    <a:cubicBezTo>
                      <a:pt x="269" y="379"/>
                      <a:pt x="269" y="379"/>
                      <a:pt x="269" y="379"/>
                    </a:cubicBezTo>
                    <a:cubicBezTo>
                      <a:pt x="270" y="372"/>
                      <a:pt x="278" y="368"/>
                      <a:pt x="284" y="373"/>
                    </a:cubicBezTo>
                    <a:cubicBezTo>
                      <a:pt x="301" y="385"/>
                      <a:pt x="301" y="385"/>
                      <a:pt x="301" y="385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00" y="357"/>
                      <a:pt x="307" y="352"/>
                      <a:pt x="314" y="355"/>
                    </a:cubicBezTo>
                    <a:cubicBezTo>
                      <a:pt x="332" y="364"/>
                      <a:pt x="332" y="364"/>
                      <a:pt x="332" y="364"/>
                    </a:cubicBezTo>
                    <a:cubicBezTo>
                      <a:pt x="328" y="344"/>
                      <a:pt x="328" y="344"/>
                      <a:pt x="328" y="344"/>
                    </a:cubicBezTo>
                    <a:cubicBezTo>
                      <a:pt x="326" y="337"/>
                      <a:pt x="333" y="330"/>
                      <a:pt x="340" y="332"/>
                    </a:cubicBezTo>
                    <a:cubicBezTo>
                      <a:pt x="359" y="338"/>
                      <a:pt x="359" y="338"/>
                      <a:pt x="359" y="338"/>
                    </a:cubicBezTo>
                    <a:cubicBezTo>
                      <a:pt x="351" y="319"/>
                      <a:pt x="351" y="319"/>
                      <a:pt x="351" y="319"/>
                    </a:cubicBezTo>
                    <a:cubicBezTo>
                      <a:pt x="348" y="312"/>
                      <a:pt x="354" y="305"/>
                      <a:pt x="361" y="305"/>
                    </a:cubicBezTo>
                    <a:cubicBezTo>
                      <a:pt x="381" y="307"/>
                      <a:pt x="381" y="307"/>
                      <a:pt x="381" y="307"/>
                    </a:cubicBezTo>
                    <a:cubicBezTo>
                      <a:pt x="370" y="290"/>
                      <a:pt x="370" y="290"/>
                      <a:pt x="370" y="290"/>
                    </a:cubicBezTo>
                    <a:cubicBezTo>
                      <a:pt x="366" y="284"/>
                      <a:pt x="370" y="276"/>
                      <a:pt x="377" y="275"/>
                    </a:cubicBezTo>
                    <a:cubicBezTo>
                      <a:pt x="397" y="273"/>
                      <a:pt x="397" y="273"/>
                      <a:pt x="397" y="273"/>
                    </a:cubicBezTo>
                    <a:cubicBezTo>
                      <a:pt x="383" y="258"/>
                      <a:pt x="383" y="258"/>
                      <a:pt x="383" y="258"/>
                    </a:cubicBezTo>
                    <a:cubicBezTo>
                      <a:pt x="378" y="253"/>
                      <a:pt x="380" y="244"/>
                      <a:pt x="387" y="242"/>
                    </a:cubicBezTo>
                    <a:cubicBezTo>
                      <a:pt x="406" y="236"/>
                      <a:pt x="406" y="236"/>
                      <a:pt x="406" y="236"/>
                    </a:cubicBezTo>
                    <a:cubicBezTo>
                      <a:pt x="390" y="225"/>
                      <a:pt x="390" y="225"/>
                      <a:pt x="390" y="225"/>
                    </a:cubicBezTo>
                    <a:cubicBezTo>
                      <a:pt x="384" y="220"/>
                      <a:pt x="384" y="211"/>
                      <a:pt x="391" y="208"/>
                    </a:cubicBezTo>
                    <a:cubicBezTo>
                      <a:pt x="409" y="199"/>
                      <a:pt x="409" y="199"/>
                      <a:pt x="409" y="199"/>
                    </a:cubicBezTo>
                    <a:cubicBezTo>
                      <a:pt x="390" y="190"/>
                      <a:pt x="390" y="190"/>
                      <a:pt x="390" y="190"/>
                    </a:cubicBezTo>
                    <a:cubicBezTo>
                      <a:pt x="384" y="187"/>
                      <a:pt x="382" y="178"/>
                      <a:pt x="388" y="174"/>
                    </a:cubicBezTo>
                    <a:cubicBezTo>
                      <a:pt x="404" y="161"/>
                      <a:pt x="404" y="161"/>
                      <a:pt x="404" y="161"/>
                    </a:cubicBezTo>
                    <a:cubicBezTo>
                      <a:pt x="385" y="156"/>
                      <a:pt x="385" y="156"/>
                      <a:pt x="385" y="156"/>
                    </a:cubicBezTo>
                    <a:cubicBezTo>
                      <a:pt x="377" y="155"/>
                      <a:pt x="375" y="146"/>
                      <a:pt x="380" y="140"/>
                    </a:cubicBezTo>
                    <a:cubicBezTo>
                      <a:pt x="393" y="125"/>
                      <a:pt x="393" y="125"/>
                      <a:pt x="393" y="125"/>
                    </a:cubicBezTo>
                    <a:cubicBezTo>
                      <a:pt x="373" y="124"/>
                      <a:pt x="373" y="124"/>
                      <a:pt x="373" y="124"/>
                    </a:cubicBezTo>
                    <a:cubicBezTo>
                      <a:pt x="365" y="124"/>
                      <a:pt x="361" y="116"/>
                      <a:pt x="365" y="109"/>
                    </a:cubicBezTo>
                    <a:cubicBezTo>
                      <a:pt x="375" y="92"/>
                      <a:pt x="375" y="92"/>
                      <a:pt x="375" y="92"/>
                    </a:cubicBezTo>
                    <a:cubicBezTo>
                      <a:pt x="355" y="95"/>
                      <a:pt x="355" y="95"/>
                      <a:pt x="355" y="95"/>
                    </a:cubicBezTo>
                    <a:cubicBezTo>
                      <a:pt x="348" y="96"/>
                      <a:pt x="342" y="88"/>
                      <a:pt x="345" y="81"/>
                    </a:cubicBezTo>
                    <a:cubicBezTo>
                      <a:pt x="352" y="62"/>
                      <a:pt x="352" y="62"/>
                      <a:pt x="352" y="62"/>
                    </a:cubicBezTo>
                    <a:cubicBezTo>
                      <a:pt x="332" y="69"/>
                      <a:pt x="332" y="69"/>
                      <a:pt x="332" y="69"/>
                    </a:cubicBezTo>
                    <a:cubicBezTo>
                      <a:pt x="325" y="71"/>
                      <a:pt x="318" y="65"/>
                      <a:pt x="320" y="58"/>
                    </a:cubicBezTo>
                    <a:cubicBezTo>
                      <a:pt x="323" y="38"/>
                      <a:pt x="323" y="38"/>
                      <a:pt x="323" y="38"/>
                    </a:cubicBezTo>
                    <a:cubicBezTo>
                      <a:pt x="305" y="48"/>
                      <a:pt x="305" y="48"/>
                      <a:pt x="305" y="48"/>
                    </a:cubicBezTo>
                    <a:cubicBezTo>
                      <a:pt x="299" y="51"/>
                      <a:pt x="291" y="47"/>
                      <a:pt x="291" y="39"/>
                    </a:cubicBezTo>
                    <a:cubicBezTo>
                      <a:pt x="291" y="19"/>
                      <a:pt x="291" y="19"/>
                      <a:pt x="291" y="19"/>
                    </a:cubicBezTo>
                    <a:cubicBezTo>
                      <a:pt x="275" y="32"/>
                      <a:pt x="275" y="32"/>
                      <a:pt x="275" y="32"/>
                    </a:cubicBezTo>
                    <a:cubicBezTo>
                      <a:pt x="269" y="36"/>
                      <a:pt x="260" y="33"/>
                      <a:pt x="259" y="26"/>
                    </a:cubicBezTo>
                    <a:cubicBezTo>
                      <a:pt x="255" y="6"/>
                      <a:pt x="255" y="6"/>
                      <a:pt x="255" y="6"/>
                    </a:cubicBezTo>
                    <a:cubicBezTo>
                      <a:pt x="242" y="22"/>
                      <a:pt x="242" y="22"/>
                      <a:pt x="242" y="22"/>
                    </a:cubicBezTo>
                    <a:cubicBezTo>
                      <a:pt x="237" y="27"/>
                      <a:pt x="228" y="26"/>
                      <a:pt x="225" y="19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08" y="18"/>
                      <a:pt x="208" y="18"/>
                      <a:pt x="208" y="18"/>
                    </a:cubicBezTo>
                    <a:cubicBezTo>
                      <a:pt x="204" y="24"/>
                      <a:pt x="195" y="25"/>
                      <a:pt x="191" y="18"/>
                    </a:cubicBezTo>
                    <a:cubicBezTo>
                      <a:pt x="180" y="1"/>
                      <a:pt x="180" y="1"/>
                      <a:pt x="180" y="1"/>
                    </a:cubicBezTo>
                    <a:cubicBezTo>
                      <a:pt x="174" y="21"/>
                      <a:pt x="174" y="21"/>
                      <a:pt x="174" y="21"/>
                    </a:cubicBezTo>
                    <a:cubicBezTo>
                      <a:pt x="171" y="28"/>
                      <a:pt x="162" y="30"/>
                      <a:pt x="157" y="24"/>
                    </a:cubicBezTo>
                    <a:close/>
                    <a:moveTo>
                      <a:pt x="124" y="230"/>
                    </a:moveTo>
                    <a:cubicBezTo>
                      <a:pt x="110" y="185"/>
                      <a:pt x="135" y="138"/>
                      <a:pt x="179" y="124"/>
                    </a:cubicBezTo>
                    <a:cubicBezTo>
                      <a:pt x="224" y="110"/>
                      <a:pt x="271" y="134"/>
                      <a:pt x="285" y="179"/>
                    </a:cubicBezTo>
                    <a:cubicBezTo>
                      <a:pt x="299" y="223"/>
                      <a:pt x="274" y="271"/>
                      <a:pt x="230" y="285"/>
                    </a:cubicBezTo>
                    <a:cubicBezTo>
                      <a:pt x="185" y="299"/>
                      <a:pt x="138" y="274"/>
                      <a:pt x="124" y="230"/>
                    </a:cubicBezTo>
                    <a:close/>
                    <a:moveTo>
                      <a:pt x="278" y="279"/>
                    </a:moveTo>
                    <a:cubicBezTo>
                      <a:pt x="282" y="275"/>
                      <a:pt x="288" y="274"/>
                      <a:pt x="293" y="276"/>
                    </a:cubicBezTo>
                    <a:cubicBezTo>
                      <a:pt x="316" y="288"/>
                      <a:pt x="316" y="288"/>
                      <a:pt x="316" y="288"/>
                    </a:cubicBezTo>
                    <a:cubicBezTo>
                      <a:pt x="324" y="292"/>
                      <a:pt x="326" y="302"/>
                      <a:pt x="320" y="308"/>
                    </a:cubicBezTo>
                    <a:cubicBezTo>
                      <a:pt x="302" y="328"/>
                      <a:pt x="279" y="344"/>
                      <a:pt x="251" y="352"/>
                    </a:cubicBezTo>
                    <a:cubicBezTo>
                      <a:pt x="183" y="374"/>
                      <a:pt x="110" y="346"/>
                      <a:pt x="74" y="288"/>
                    </a:cubicBezTo>
                    <a:cubicBezTo>
                      <a:pt x="69" y="281"/>
                      <a:pt x="72" y="271"/>
                      <a:pt x="81" y="268"/>
                    </a:cubicBezTo>
                    <a:cubicBezTo>
                      <a:pt x="105" y="261"/>
                      <a:pt x="105" y="261"/>
                      <a:pt x="105" y="261"/>
                    </a:cubicBezTo>
                    <a:cubicBezTo>
                      <a:pt x="110" y="259"/>
                      <a:pt x="116" y="261"/>
                      <a:pt x="120" y="265"/>
                    </a:cubicBezTo>
                    <a:cubicBezTo>
                      <a:pt x="145" y="301"/>
                      <a:pt x="192" y="318"/>
                      <a:pt x="236" y="304"/>
                    </a:cubicBezTo>
                    <a:cubicBezTo>
                      <a:pt x="252" y="299"/>
                      <a:pt x="267" y="290"/>
                      <a:pt x="278" y="279"/>
                    </a:cubicBezTo>
                    <a:close/>
                    <a:moveTo>
                      <a:pt x="309" y="89"/>
                    </a:moveTo>
                    <a:cubicBezTo>
                      <a:pt x="329" y="107"/>
                      <a:pt x="344" y="130"/>
                      <a:pt x="353" y="158"/>
                    </a:cubicBezTo>
                    <a:cubicBezTo>
                      <a:pt x="362" y="187"/>
                      <a:pt x="362" y="216"/>
                      <a:pt x="355" y="244"/>
                    </a:cubicBezTo>
                    <a:cubicBezTo>
                      <a:pt x="353" y="252"/>
                      <a:pt x="344" y="256"/>
                      <a:pt x="336" y="252"/>
                    </a:cubicBezTo>
                    <a:cubicBezTo>
                      <a:pt x="314" y="240"/>
                      <a:pt x="314" y="240"/>
                      <a:pt x="314" y="240"/>
                    </a:cubicBezTo>
                    <a:cubicBezTo>
                      <a:pt x="309" y="238"/>
                      <a:pt x="306" y="232"/>
                      <a:pt x="307" y="226"/>
                    </a:cubicBezTo>
                    <a:cubicBezTo>
                      <a:pt x="311" y="209"/>
                      <a:pt x="310" y="191"/>
                      <a:pt x="304" y="173"/>
                    </a:cubicBezTo>
                    <a:cubicBezTo>
                      <a:pt x="299" y="156"/>
                      <a:pt x="290" y="142"/>
                      <a:pt x="279" y="131"/>
                    </a:cubicBezTo>
                    <a:cubicBezTo>
                      <a:pt x="275" y="127"/>
                      <a:pt x="274" y="121"/>
                      <a:pt x="277" y="116"/>
                    </a:cubicBezTo>
                    <a:cubicBezTo>
                      <a:pt x="289" y="93"/>
                      <a:pt x="289" y="93"/>
                      <a:pt x="289" y="93"/>
                    </a:cubicBezTo>
                    <a:cubicBezTo>
                      <a:pt x="293" y="85"/>
                      <a:pt x="302" y="83"/>
                      <a:pt x="309" y="89"/>
                    </a:cubicBezTo>
                    <a:close/>
                    <a:moveTo>
                      <a:pt x="244" y="54"/>
                    </a:moveTo>
                    <a:cubicBezTo>
                      <a:pt x="252" y="56"/>
                      <a:pt x="256" y="65"/>
                      <a:pt x="252" y="73"/>
                    </a:cubicBezTo>
                    <a:cubicBezTo>
                      <a:pt x="241" y="95"/>
                      <a:pt x="241" y="95"/>
                      <a:pt x="241" y="95"/>
                    </a:cubicBezTo>
                    <a:cubicBezTo>
                      <a:pt x="238" y="100"/>
                      <a:pt x="232" y="103"/>
                      <a:pt x="227" y="102"/>
                    </a:cubicBezTo>
                    <a:cubicBezTo>
                      <a:pt x="209" y="98"/>
                      <a:pt x="191" y="99"/>
                      <a:pt x="173" y="104"/>
                    </a:cubicBezTo>
                    <a:cubicBezTo>
                      <a:pt x="127" y="119"/>
                      <a:pt x="98" y="163"/>
                      <a:pt x="100" y="209"/>
                    </a:cubicBezTo>
                    <a:cubicBezTo>
                      <a:pt x="100" y="215"/>
                      <a:pt x="96" y="220"/>
                      <a:pt x="91" y="222"/>
                    </a:cubicBezTo>
                    <a:cubicBezTo>
                      <a:pt x="67" y="229"/>
                      <a:pt x="67" y="229"/>
                      <a:pt x="67" y="229"/>
                    </a:cubicBezTo>
                    <a:cubicBezTo>
                      <a:pt x="59" y="232"/>
                      <a:pt x="51" y="226"/>
                      <a:pt x="50" y="218"/>
                    </a:cubicBezTo>
                    <a:cubicBezTo>
                      <a:pt x="43" y="147"/>
                      <a:pt x="87" y="78"/>
                      <a:pt x="158" y="56"/>
                    </a:cubicBezTo>
                    <a:cubicBezTo>
                      <a:pt x="187" y="47"/>
                      <a:pt x="217" y="47"/>
                      <a:pt x="2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49"/>
              <p:cNvSpPr>
                <a:spLocks noEditPoints="1"/>
              </p:cNvSpPr>
              <p:nvPr/>
            </p:nvSpPr>
            <p:spPr bwMode="auto">
              <a:xfrm>
                <a:off x="6562789" y="4812296"/>
                <a:ext cx="873292" cy="870848"/>
              </a:xfrm>
              <a:custGeom>
                <a:avLst/>
                <a:gdLst>
                  <a:gd name="T0" fmla="*/ 446 w 453"/>
                  <a:gd name="T1" fmla="*/ 172 h 452"/>
                  <a:gd name="T2" fmla="*/ 407 w 453"/>
                  <a:gd name="T3" fmla="*/ 167 h 452"/>
                  <a:gd name="T4" fmla="*/ 394 w 453"/>
                  <a:gd name="T5" fmla="*/ 151 h 452"/>
                  <a:gd name="T6" fmla="*/ 419 w 453"/>
                  <a:gd name="T7" fmla="*/ 122 h 452"/>
                  <a:gd name="T8" fmla="*/ 396 w 453"/>
                  <a:gd name="T9" fmla="*/ 76 h 452"/>
                  <a:gd name="T10" fmla="*/ 360 w 453"/>
                  <a:gd name="T11" fmla="*/ 89 h 452"/>
                  <a:gd name="T12" fmla="*/ 334 w 453"/>
                  <a:gd name="T13" fmla="*/ 76 h 452"/>
                  <a:gd name="T14" fmla="*/ 340 w 453"/>
                  <a:gd name="T15" fmla="*/ 40 h 452"/>
                  <a:gd name="T16" fmla="*/ 297 w 453"/>
                  <a:gd name="T17" fmla="*/ 12 h 452"/>
                  <a:gd name="T18" fmla="*/ 274 w 453"/>
                  <a:gd name="T19" fmla="*/ 39 h 452"/>
                  <a:gd name="T20" fmla="*/ 238 w 453"/>
                  <a:gd name="T21" fmla="*/ 41 h 452"/>
                  <a:gd name="T22" fmla="*/ 225 w 453"/>
                  <a:gd name="T23" fmla="*/ 8 h 452"/>
                  <a:gd name="T24" fmla="*/ 173 w 453"/>
                  <a:gd name="T25" fmla="*/ 7 h 452"/>
                  <a:gd name="T26" fmla="*/ 168 w 453"/>
                  <a:gd name="T27" fmla="*/ 41 h 452"/>
                  <a:gd name="T28" fmla="*/ 150 w 453"/>
                  <a:gd name="T29" fmla="*/ 56 h 452"/>
                  <a:gd name="T30" fmla="*/ 123 w 453"/>
                  <a:gd name="T31" fmla="*/ 34 h 452"/>
                  <a:gd name="T32" fmla="*/ 77 w 453"/>
                  <a:gd name="T33" fmla="*/ 57 h 452"/>
                  <a:gd name="T34" fmla="*/ 88 w 453"/>
                  <a:gd name="T35" fmla="*/ 90 h 452"/>
                  <a:gd name="T36" fmla="*/ 75 w 453"/>
                  <a:gd name="T37" fmla="*/ 117 h 452"/>
                  <a:gd name="T38" fmla="*/ 41 w 453"/>
                  <a:gd name="T39" fmla="*/ 112 h 452"/>
                  <a:gd name="T40" fmla="*/ 12 w 453"/>
                  <a:gd name="T41" fmla="*/ 155 h 452"/>
                  <a:gd name="T42" fmla="*/ 40 w 453"/>
                  <a:gd name="T43" fmla="*/ 178 h 452"/>
                  <a:gd name="T44" fmla="*/ 42 w 453"/>
                  <a:gd name="T45" fmla="*/ 214 h 452"/>
                  <a:gd name="T46" fmla="*/ 9 w 453"/>
                  <a:gd name="T47" fmla="*/ 228 h 452"/>
                  <a:gd name="T48" fmla="*/ 7 w 453"/>
                  <a:gd name="T49" fmla="*/ 279 h 452"/>
                  <a:gd name="T50" fmla="*/ 44 w 453"/>
                  <a:gd name="T51" fmla="*/ 284 h 452"/>
                  <a:gd name="T52" fmla="*/ 58 w 453"/>
                  <a:gd name="T53" fmla="*/ 301 h 452"/>
                  <a:gd name="T54" fmla="*/ 35 w 453"/>
                  <a:gd name="T55" fmla="*/ 329 h 452"/>
                  <a:gd name="T56" fmla="*/ 58 w 453"/>
                  <a:gd name="T57" fmla="*/ 375 h 452"/>
                  <a:gd name="T58" fmla="*/ 94 w 453"/>
                  <a:gd name="T59" fmla="*/ 362 h 452"/>
                  <a:gd name="T60" fmla="*/ 119 w 453"/>
                  <a:gd name="T61" fmla="*/ 374 h 452"/>
                  <a:gd name="T62" fmla="*/ 113 w 453"/>
                  <a:gd name="T63" fmla="*/ 411 h 452"/>
                  <a:gd name="T64" fmla="*/ 156 w 453"/>
                  <a:gd name="T65" fmla="*/ 440 h 452"/>
                  <a:gd name="T66" fmla="*/ 181 w 453"/>
                  <a:gd name="T67" fmla="*/ 409 h 452"/>
                  <a:gd name="T68" fmla="*/ 214 w 453"/>
                  <a:gd name="T69" fmla="*/ 406 h 452"/>
                  <a:gd name="T70" fmla="*/ 228 w 453"/>
                  <a:gd name="T71" fmla="*/ 443 h 452"/>
                  <a:gd name="T72" fmla="*/ 280 w 453"/>
                  <a:gd name="T73" fmla="*/ 445 h 452"/>
                  <a:gd name="T74" fmla="*/ 285 w 453"/>
                  <a:gd name="T75" fmla="*/ 405 h 452"/>
                  <a:gd name="T76" fmla="*/ 300 w 453"/>
                  <a:gd name="T77" fmla="*/ 391 h 452"/>
                  <a:gd name="T78" fmla="*/ 330 w 453"/>
                  <a:gd name="T79" fmla="*/ 418 h 452"/>
                  <a:gd name="T80" fmla="*/ 376 w 453"/>
                  <a:gd name="T81" fmla="*/ 395 h 452"/>
                  <a:gd name="T82" fmla="*/ 362 w 453"/>
                  <a:gd name="T83" fmla="*/ 357 h 452"/>
                  <a:gd name="T84" fmla="*/ 373 w 453"/>
                  <a:gd name="T85" fmla="*/ 332 h 452"/>
                  <a:gd name="T86" fmla="*/ 412 w 453"/>
                  <a:gd name="T87" fmla="*/ 340 h 452"/>
                  <a:gd name="T88" fmla="*/ 441 w 453"/>
                  <a:gd name="T89" fmla="*/ 297 h 452"/>
                  <a:gd name="T90" fmla="*/ 409 w 453"/>
                  <a:gd name="T91" fmla="*/ 271 h 452"/>
                  <a:gd name="T92" fmla="*/ 408 w 453"/>
                  <a:gd name="T93" fmla="*/ 238 h 452"/>
                  <a:gd name="T94" fmla="*/ 444 w 453"/>
                  <a:gd name="T95" fmla="*/ 224 h 452"/>
                  <a:gd name="T96" fmla="*/ 315 w 453"/>
                  <a:gd name="T97" fmla="*/ 351 h 452"/>
                  <a:gd name="T98" fmla="*/ 134 w 453"/>
                  <a:gd name="T99" fmla="*/ 105 h 452"/>
                  <a:gd name="T100" fmla="*/ 315 w 453"/>
                  <a:gd name="T101" fmla="*/ 35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3" h="452">
                    <a:moveTo>
                      <a:pt x="452" y="213"/>
                    </a:moveTo>
                    <a:cubicBezTo>
                      <a:pt x="446" y="172"/>
                      <a:pt x="446" y="172"/>
                      <a:pt x="446" y="172"/>
                    </a:cubicBezTo>
                    <a:cubicBezTo>
                      <a:pt x="445" y="167"/>
                      <a:pt x="440" y="164"/>
                      <a:pt x="435" y="164"/>
                    </a:cubicBezTo>
                    <a:cubicBezTo>
                      <a:pt x="407" y="167"/>
                      <a:pt x="407" y="167"/>
                      <a:pt x="407" y="167"/>
                    </a:cubicBezTo>
                    <a:cubicBezTo>
                      <a:pt x="403" y="168"/>
                      <a:pt x="399" y="165"/>
                      <a:pt x="397" y="161"/>
                    </a:cubicBezTo>
                    <a:cubicBezTo>
                      <a:pt x="396" y="158"/>
                      <a:pt x="395" y="154"/>
                      <a:pt x="394" y="151"/>
                    </a:cubicBezTo>
                    <a:cubicBezTo>
                      <a:pt x="392" y="147"/>
                      <a:pt x="393" y="143"/>
                      <a:pt x="396" y="140"/>
                    </a:cubicBezTo>
                    <a:cubicBezTo>
                      <a:pt x="419" y="122"/>
                      <a:pt x="419" y="122"/>
                      <a:pt x="419" y="122"/>
                    </a:cubicBezTo>
                    <a:cubicBezTo>
                      <a:pt x="423" y="119"/>
                      <a:pt x="423" y="113"/>
                      <a:pt x="420" y="109"/>
                    </a:cubicBezTo>
                    <a:cubicBezTo>
                      <a:pt x="396" y="76"/>
                      <a:pt x="396" y="76"/>
                      <a:pt x="396" y="76"/>
                    </a:cubicBezTo>
                    <a:cubicBezTo>
                      <a:pt x="393" y="72"/>
                      <a:pt x="387" y="71"/>
                      <a:pt x="383" y="73"/>
                    </a:cubicBezTo>
                    <a:cubicBezTo>
                      <a:pt x="360" y="89"/>
                      <a:pt x="360" y="89"/>
                      <a:pt x="360" y="89"/>
                    </a:cubicBezTo>
                    <a:cubicBezTo>
                      <a:pt x="357" y="91"/>
                      <a:pt x="352" y="91"/>
                      <a:pt x="349" y="88"/>
                    </a:cubicBezTo>
                    <a:cubicBezTo>
                      <a:pt x="344" y="84"/>
                      <a:pt x="339" y="80"/>
                      <a:pt x="334" y="76"/>
                    </a:cubicBezTo>
                    <a:cubicBezTo>
                      <a:pt x="331" y="73"/>
                      <a:pt x="329" y="69"/>
                      <a:pt x="331" y="65"/>
                    </a:cubicBezTo>
                    <a:cubicBezTo>
                      <a:pt x="340" y="40"/>
                      <a:pt x="340" y="40"/>
                      <a:pt x="340" y="40"/>
                    </a:cubicBezTo>
                    <a:cubicBezTo>
                      <a:pt x="342" y="35"/>
                      <a:pt x="340" y="30"/>
                      <a:pt x="335" y="28"/>
                    </a:cubicBezTo>
                    <a:cubicBezTo>
                      <a:pt x="297" y="12"/>
                      <a:pt x="297" y="12"/>
                      <a:pt x="297" y="12"/>
                    </a:cubicBezTo>
                    <a:cubicBezTo>
                      <a:pt x="293" y="9"/>
                      <a:pt x="287" y="11"/>
                      <a:pt x="285" y="16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72" y="43"/>
                      <a:pt x="268" y="45"/>
                      <a:pt x="263" y="44"/>
                    </a:cubicBezTo>
                    <a:cubicBezTo>
                      <a:pt x="255" y="42"/>
                      <a:pt x="247" y="41"/>
                      <a:pt x="238" y="41"/>
                    </a:cubicBezTo>
                    <a:cubicBezTo>
                      <a:pt x="234" y="40"/>
                      <a:pt x="230" y="37"/>
                      <a:pt x="229" y="33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224" y="3"/>
                      <a:pt x="219" y="0"/>
                      <a:pt x="214" y="0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68" y="7"/>
                      <a:pt x="164" y="12"/>
                      <a:pt x="165" y="17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6"/>
                      <a:pt x="165" y="50"/>
                      <a:pt x="161" y="51"/>
                    </a:cubicBezTo>
                    <a:cubicBezTo>
                      <a:pt x="158" y="53"/>
                      <a:pt x="154" y="54"/>
                      <a:pt x="150" y="56"/>
                    </a:cubicBezTo>
                    <a:cubicBezTo>
                      <a:pt x="146" y="58"/>
                      <a:pt x="141" y="57"/>
                      <a:pt x="139" y="53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0" y="30"/>
                      <a:pt x="114" y="29"/>
                      <a:pt x="110" y="32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3" y="60"/>
                      <a:pt x="72" y="66"/>
                      <a:pt x="75" y="7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91" y="94"/>
                      <a:pt x="90" y="99"/>
                      <a:pt x="87" y="102"/>
                    </a:cubicBezTo>
                    <a:cubicBezTo>
                      <a:pt x="83" y="107"/>
                      <a:pt x="79" y="112"/>
                      <a:pt x="75" y="117"/>
                    </a:cubicBezTo>
                    <a:cubicBezTo>
                      <a:pt x="73" y="121"/>
                      <a:pt x="68" y="122"/>
                      <a:pt x="64" y="121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36" y="110"/>
                      <a:pt x="31" y="112"/>
                      <a:pt x="29" y="117"/>
                    </a:cubicBezTo>
                    <a:cubicBezTo>
                      <a:pt x="12" y="155"/>
                      <a:pt x="12" y="155"/>
                      <a:pt x="12" y="155"/>
                    </a:cubicBezTo>
                    <a:cubicBezTo>
                      <a:pt x="10" y="160"/>
                      <a:pt x="12" y="165"/>
                      <a:pt x="17" y="167"/>
                    </a:cubicBezTo>
                    <a:cubicBezTo>
                      <a:pt x="40" y="178"/>
                      <a:pt x="40" y="178"/>
                      <a:pt x="40" y="178"/>
                    </a:cubicBezTo>
                    <a:cubicBezTo>
                      <a:pt x="43" y="180"/>
                      <a:pt x="46" y="184"/>
                      <a:pt x="45" y="189"/>
                    </a:cubicBezTo>
                    <a:cubicBezTo>
                      <a:pt x="43" y="197"/>
                      <a:pt x="42" y="205"/>
                      <a:pt x="42" y="214"/>
                    </a:cubicBezTo>
                    <a:cubicBezTo>
                      <a:pt x="41" y="218"/>
                      <a:pt x="38" y="222"/>
                      <a:pt x="34" y="223"/>
                    </a:cubicBezTo>
                    <a:cubicBezTo>
                      <a:pt x="9" y="228"/>
                      <a:pt x="9" y="228"/>
                      <a:pt x="9" y="228"/>
                    </a:cubicBezTo>
                    <a:cubicBezTo>
                      <a:pt x="4" y="228"/>
                      <a:pt x="0" y="233"/>
                      <a:pt x="1" y="238"/>
                    </a:cubicBezTo>
                    <a:cubicBezTo>
                      <a:pt x="7" y="279"/>
                      <a:pt x="7" y="279"/>
                      <a:pt x="7" y="279"/>
                    </a:cubicBezTo>
                    <a:cubicBezTo>
                      <a:pt x="8" y="284"/>
                      <a:pt x="13" y="288"/>
                      <a:pt x="18" y="287"/>
                    </a:cubicBezTo>
                    <a:cubicBezTo>
                      <a:pt x="44" y="284"/>
                      <a:pt x="44" y="284"/>
                      <a:pt x="44" y="284"/>
                    </a:cubicBezTo>
                    <a:cubicBezTo>
                      <a:pt x="48" y="284"/>
                      <a:pt x="52" y="286"/>
                      <a:pt x="54" y="290"/>
                    </a:cubicBezTo>
                    <a:cubicBezTo>
                      <a:pt x="55" y="294"/>
                      <a:pt x="57" y="297"/>
                      <a:pt x="58" y="301"/>
                    </a:cubicBezTo>
                    <a:cubicBezTo>
                      <a:pt x="60" y="305"/>
                      <a:pt x="59" y="309"/>
                      <a:pt x="56" y="312"/>
                    </a:cubicBezTo>
                    <a:cubicBezTo>
                      <a:pt x="35" y="329"/>
                      <a:pt x="35" y="329"/>
                      <a:pt x="35" y="329"/>
                    </a:cubicBezTo>
                    <a:cubicBezTo>
                      <a:pt x="31" y="332"/>
                      <a:pt x="30" y="338"/>
                      <a:pt x="33" y="342"/>
                    </a:cubicBezTo>
                    <a:cubicBezTo>
                      <a:pt x="58" y="375"/>
                      <a:pt x="58" y="375"/>
                      <a:pt x="58" y="375"/>
                    </a:cubicBezTo>
                    <a:cubicBezTo>
                      <a:pt x="61" y="379"/>
                      <a:pt x="66" y="380"/>
                      <a:pt x="71" y="378"/>
                    </a:cubicBezTo>
                    <a:cubicBezTo>
                      <a:pt x="94" y="362"/>
                      <a:pt x="94" y="362"/>
                      <a:pt x="94" y="362"/>
                    </a:cubicBezTo>
                    <a:cubicBezTo>
                      <a:pt x="97" y="360"/>
                      <a:pt x="102" y="360"/>
                      <a:pt x="105" y="363"/>
                    </a:cubicBezTo>
                    <a:cubicBezTo>
                      <a:pt x="110" y="367"/>
                      <a:pt x="115" y="370"/>
                      <a:pt x="119" y="374"/>
                    </a:cubicBezTo>
                    <a:cubicBezTo>
                      <a:pt x="123" y="376"/>
                      <a:pt x="124" y="381"/>
                      <a:pt x="123" y="385"/>
                    </a:cubicBezTo>
                    <a:cubicBezTo>
                      <a:pt x="113" y="411"/>
                      <a:pt x="113" y="411"/>
                      <a:pt x="113" y="411"/>
                    </a:cubicBezTo>
                    <a:cubicBezTo>
                      <a:pt x="111" y="416"/>
                      <a:pt x="113" y="421"/>
                      <a:pt x="118" y="423"/>
                    </a:cubicBezTo>
                    <a:cubicBezTo>
                      <a:pt x="156" y="440"/>
                      <a:pt x="156" y="440"/>
                      <a:pt x="156" y="440"/>
                    </a:cubicBezTo>
                    <a:cubicBezTo>
                      <a:pt x="160" y="442"/>
                      <a:pt x="166" y="440"/>
                      <a:pt x="168" y="435"/>
                    </a:cubicBezTo>
                    <a:cubicBezTo>
                      <a:pt x="181" y="409"/>
                      <a:pt x="181" y="409"/>
                      <a:pt x="181" y="409"/>
                    </a:cubicBezTo>
                    <a:cubicBezTo>
                      <a:pt x="183" y="405"/>
                      <a:pt x="187" y="403"/>
                      <a:pt x="191" y="404"/>
                    </a:cubicBezTo>
                    <a:cubicBezTo>
                      <a:pt x="199" y="405"/>
                      <a:pt x="206" y="406"/>
                      <a:pt x="214" y="406"/>
                    </a:cubicBezTo>
                    <a:cubicBezTo>
                      <a:pt x="218" y="407"/>
                      <a:pt x="222" y="410"/>
                      <a:pt x="223" y="414"/>
                    </a:cubicBezTo>
                    <a:cubicBezTo>
                      <a:pt x="228" y="443"/>
                      <a:pt x="228" y="443"/>
                      <a:pt x="228" y="443"/>
                    </a:cubicBezTo>
                    <a:cubicBezTo>
                      <a:pt x="229" y="448"/>
                      <a:pt x="234" y="452"/>
                      <a:pt x="239" y="451"/>
                    </a:cubicBezTo>
                    <a:cubicBezTo>
                      <a:pt x="280" y="445"/>
                      <a:pt x="280" y="445"/>
                      <a:pt x="280" y="445"/>
                    </a:cubicBezTo>
                    <a:cubicBezTo>
                      <a:pt x="285" y="444"/>
                      <a:pt x="289" y="440"/>
                      <a:pt x="288" y="43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284" y="400"/>
                      <a:pt x="287" y="396"/>
                      <a:pt x="291" y="395"/>
                    </a:cubicBezTo>
                    <a:cubicBezTo>
                      <a:pt x="294" y="393"/>
                      <a:pt x="297" y="392"/>
                      <a:pt x="300" y="391"/>
                    </a:cubicBezTo>
                    <a:cubicBezTo>
                      <a:pt x="303" y="389"/>
                      <a:pt x="308" y="391"/>
                      <a:pt x="311" y="394"/>
                    </a:cubicBezTo>
                    <a:cubicBezTo>
                      <a:pt x="330" y="418"/>
                      <a:pt x="330" y="418"/>
                      <a:pt x="330" y="418"/>
                    </a:cubicBezTo>
                    <a:cubicBezTo>
                      <a:pt x="333" y="422"/>
                      <a:pt x="339" y="423"/>
                      <a:pt x="343" y="420"/>
                    </a:cubicBezTo>
                    <a:cubicBezTo>
                      <a:pt x="376" y="395"/>
                      <a:pt x="376" y="395"/>
                      <a:pt x="376" y="395"/>
                    </a:cubicBezTo>
                    <a:cubicBezTo>
                      <a:pt x="381" y="392"/>
                      <a:pt x="382" y="386"/>
                      <a:pt x="379" y="382"/>
                    </a:cubicBezTo>
                    <a:cubicBezTo>
                      <a:pt x="362" y="357"/>
                      <a:pt x="362" y="357"/>
                      <a:pt x="362" y="357"/>
                    </a:cubicBezTo>
                    <a:cubicBezTo>
                      <a:pt x="359" y="353"/>
                      <a:pt x="359" y="348"/>
                      <a:pt x="362" y="345"/>
                    </a:cubicBezTo>
                    <a:cubicBezTo>
                      <a:pt x="366" y="341"/>
                      <a:pt x="369" y="337"/>
                      <a:pt x="373" y="332"/>
                    </a:cubicBezTo>
                    <a:cubicBezTo>
                      <a:pt x="375" y="329"/>
                      <a:pt x="380" y="327"/>
                      <a:pt x="384" y="329"/>
                    </a:cubicBezTo>
                    <a:cubicBezTo>
                      <a:pt x="412" y="340"/>
                      <a:pt x="412" y="340"/>
                      <a:pt x="412" y="340"/>
                    </a:cubicBezTo>
                    <a:cubicBezTo>
                      <a:pt x="417" y="342"/>
                      <a:pt x="422" y="339"/>
                      <a:pt x="424" y="335"/>
                    </a:cubicBezTo>
                    <a:cubicBezTo>
                      <a:pt x="441" y="297"/>
                      <a:pt x="441" y="297"/>
                      <a:pt x="441" y="297"/>
                    </a:cubicBezTo>
                    <a:cubicBezTo>
                      <a:pt x="443" y="292"/>
                      <a:pt x="441" y="286"/>
                      <a:pt x="436" y="284"/>
                    </a:cubicBezTo>
                    <a:cubicBezTo>
                      <a:pt x="409" y="271"/>
                      <a:pt x="409" y="271"/>
                      <a:pt x="409" y="271"/>
                    </a:cubicBezTo>
                    <a:cubicBezTo>
                      <a:pt x="406" y="269"/>
                      <a:pt x="403" y="265"/>
                      <a:pt x="404" y="261"/>
                    </a:cubicBezTo>
                    <a:cubicBezTo>
                      <a:pt x="406" y="253"/>
                      <a:pt x="407" y="246"/>
                      <a:pt x="408" y="238"/>
                    </a:cubicBezTo>
                    <a:cubicBezTo>
                      <a:pt x="408" y="234"/>
                      <a:pt x="411" y="230"/>
                      <a:pt x="415" y="230"/>
                    </a:cubicBezTo>
                    <a:cubicBezTo>
                      <a:pt x="444" y="224"/>
                      <a:pt x="444" y="224"/>
                      <a:pt x="444" y="224"/>
                    </a:cubicBezTo>
                    <a:cubicBezTo>
                      <a:pt x="449" y="223"/>
                      <a:pt x="453" y="218"/>
                      <a:pt x="452" y="213"/>
                    </a:cubicBezTo>
                    <a:close/>
                    <a:moveTo>
                      <a:pt x="315" y="351"/>
                    </a:moveTo>
                    <a:cubicBezTo>
                      <a:pt x="247" y="400"/>
                      <a:pt x="151" y="386"/>
                      <a:pt x="101" y="318"/>
                    </a:cubicBezTo>
                    <a:cubicBezTo>
                      <a:pt x="52" y="250"/>
                      <a:pt x="66" y="155"/>
                      <a:pt x="134" y="105"/>
                    </a:cubicBezTo>
                    <a:cubicBezTo>
                      <a:pt x="202" y="55"/>
                      <a:pt x="297" y="70"/>
                      <a:pt x="347" y="138"/>
                    </a:cubicBezTo>
                    <a:cubicBezTo>
                      <a:pt x="397" y="205"/>
                      <a:pt x="382" y="301"/>
                      <a:pt x="315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50"/>
              <p:cNvSpPr>
                <a:spLocks noEditPoints="1"/>
              </p:cNvSpPr>
              <p:nvPr/>
            </p:nvSpPr>
            <p:spPr bwMode="auto">
              <a:xfrm>
                <a:off x="6688242" y="4945082"/>
                <a:ext cx="612608" cy="612607"/>
              </a:xfrm>
              <a:custGeom>
                <a:avLst/>
                <a:gdLst>
                  <a:gd name="T0" fmla="*/ 76 w 318"/>
                  <a:gd name="T1" fmla="*/ 46 h 318"/>
                  <a:gd name="T2" fmla="*/ 46 w 318"/>
                  <a:gd name="T3" fmla="*/ 242 h 318"/>
                  <a:gd name="T4" fmla="*/ 242 w 318"/>
                  <a:gd name="T5" fmla="*/ 272 h 318"/>
                  <a:gd name="T6" fmla="*/ 272 w 318"/>
                  <a:gd name="T7" fmla="*/ 76 h 318"/>
                  <a:gd name="T8" fmla="*/ 76 w 318"/>
                  <a:gd name="T9" fmla="*/ 46 h 318"/>
                  <a:gd name="T10" fmla="*/ 233 w 318"/>
                  <a:gd name="T11" fmla="*/ 259 h 318"/>
                  <a:gd name="T12" fmla="*/ 59 w 318"/>
                  <a:gd name="T13" fmla="*/ 232 h 318"/>
                  <a:gd name="T14" fmla="*/ 86 w 318"/>
                  <a:gd name="T15" fmla="*/ 59 h 318"/>
                  <a:gd name="T16" fmla="*/ 259 w 318"/>
                  <a:gd name="T17" fmla="*/ 85 h 318"/>
                  <a:gd name="T18" fmla="*/ 233 w 318"/>
                  <a:gd name="T19" fmla="*/ 25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8" h="318">
                    <a:moveTo>
                      <a:pt x="76" y="46"/>
                    </a:moveTo>
                    <a:cubicBezTo>
                      <a:pt x="14" y="91"/>
                      <a:pt x="0" y="179"/>
                      <a:pt x="46" y="242"/>
                    </a:cubicBezTo>
                    <a:cubicBezTo>
                      <a:pt x="92" y="304"/>
                      <a:pt x="180" y="318"/>
                      <a:pt x="242" y="272"/>
                    </a:cubicBezTo>
                    <a:cubicBezTo>
                      <a:pt x="305" y="226"/>
                      <a:pt x="318" y="138"/>
                      <a:pt x="272" y="76"/>
                    </a:cubicBezTo>
                    <a:cubicBezTo>
                      <a:pt x="227" y="13"/>
                      <a:pt x="139" y="0"/>
                      <a:pt x="76" y="46"/>
                    </a:cubicBezTo>
                    <a:close/>
                    <a:moveTo>
                      <a:pt x="233" y="259"/>
                    </a:moveTo>
                    <a:cubicBezTo>
                      <a:pt x="177" y="299"/>
                      <a:pt x="100" y="287"/>
                      <a:pt x="59" y="232"/>
                    </a:cubicBezTo>
                    <a:cubicBezTo>
                      <a:pt x="19" y="177"/>
                      <a:pt x="31" y="99"/>
                      <a:pt x="86" y="59"/>
                    </a:cubicBezTo>
                    <a:cubicBezTo>
                      <a:pt x="141" y="18"/>
                      <a:pt x="219" y="30"/>
                      <a:pt x="259" y="85"/>
                    </a:cubicBezTo>
                    <a:cubicBezTo>
                      <a:pt x="300" y="141"/>
                      <a:pt x="288" y="218"/>
                      <a:pt x="233" y="25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7" name="Picture 6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7913" y="4064458"/>
                <a:ext cx="131157" cy="30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63"/>
              <p:cNvSpPr>
                <a:spLocks noEditPoints="1"/>
              </p:cNvSpPr>
              <p:nvPr/>
            </p:nvSpPr>
            <p:spPr bwMode="auto">
              <a:xfrm>
                <a:off x="5306616" y="2411557"/>
                <a:ext cx="1628463" cy="1627648"/>
              </a:xfrm>
              <a:custGeom>
                <a:avLst/>
                <a:gdLst>
                  <a:gd name="T0" fmla="*/ 814 w 845"/>
                  <a:gd name="T1" fmla="*/ 532 h 845"/>
                  <a:gd name="T2" fmla="*/ 754 w 845"/>
                  <a:gd name="T3" fmla="*/ 488 h 845"/>
                  <a:gd name="T4" fmla="*/ 775 w 845"/>
                  <a:gd name="T5" fmla="*/ 430 h 845"/>
                  <a:gd name="T6" fmla="*/ 843 w 845"/>
                  <a:gd name="T7" fmla="*/ 399 h 845"/>
                  <a:gd name="T8" fmla="*/ 812 w 845"/>
                  <a:gd name="T9" fmla="*/ 308 h 845"/>
                  <a:gd name="T10" fmla="*/ 741 w 845"/>
                  <a:gd name="T11" fmla="*/ 301 h 845"/>
                  <a:gd name="T12" fmla="*/ 740 w 845"/>
                  <a:gd name="T13" fmla="*/ 262 h 845"/>
                  <a:gd name="T14" fmla="*/ 785 w 845"/>
                  <a:gd name="T15" fmla="*/ 205 h 845"/>
                  <a:gd name="T16" fmla="*/ 714 w 845"/>
                  <a:gd name="T17" fmla="*/ 138 h 845"/>
                  <a:gd name="T18" fmla="*/ 650 w 845"/>
                  <a:gd name="T19" fmla="*/ 165 h 845"/>
                  <a:gd name="T20" fmla="*/ 617 w 845"/>
                  <a:gd name="T21" fmla="*/ 122 h 845"/>
                  <a:gd name="T22" fmla="*/ 626 w 845"/>
                  <a:gd name="T23" fmla="*/ 53 h 845"/>
                  <a:gd name="T24" fmla="*/ 531 w 845"/>
                  <a:gd name="T25" fmla="*/ 31 h 845"/>
                  <a:gd name="T26" fmla="*/ 491 w 845"/>
                  <a:gd name="T27" fmla="*/ 83 h 845"/>
                  <a:gd name="T28" fmla="*/ 428 w 845"/>
                  <a:gd name="T29" fmla="*/ 62 h 845"/>
                  <a:gd name="T30" fmla="*/ 399 w 845"/>
                  <a:gd name="T31" fmla="*/ 2 h 845"/>
                  <a:gd name="T32" fmla="*/ 307 w 845"/>
                  <a:gd name="T33" fmla="*/ 33 h 845"/>
                  <a:gd name="T34" fmla="*/ 301 w 845"/>
                  <a:gd name="T35" fmla="*/ 97 h 845"/>
                  <a:gd name="T36" fmla="*/ 258 w 845"/>
                  <a:gd name="T37" fmla="*/ 100 h 845"/>
                  <a:gd name="T38" fmla="*/ 205 w 845"/>
                  <a:gd name="T39" fmla="*/ 61 h 845"/>
                  <a:gd name="T40" fmla="*/ 138 w 845"/>
                  <a:gd name="T41" fmla="*/ 131 h 845"/>
                  <a:gd name="T42" fmla="*/ 162 w 845"/>
                  <a:gd name="T43" fmla="*/ 191 h 845"/>
                  <a:gd name="T44" fmla="*/ 118 w 845"/>
                  <a:gd name="T45" fmla="*/ 227 h 845"/>
                  <a:gd name="T46" fmla="*/ 53 w 845"/>
                  <a:gd name="T47" fmla="*/ 219 h 845"/>
                  <a:gd name="T48" fmla="*/ 30 w 845"/>
                  <a:gd name="T49" fmla="*/ 314 h 845"/>
                  <a:gd name="T50" fmla="*/ 83 w 845"/>
                  <a:gd name="T51" fmla="*/ 354 h 845"/>
                  <a:gd name="T52" fmla="*/ 62 w 845"/>
                  <a:gd name="T53" fmla="*/ 417 h 845"/>
                  <a:gd name="T54" fmla="*/ 1 w 845"/>
                  <a:gd name="T55" fmla="*/ 446 h 845"/>
                  <a:gd name="T56" fmla="*/ 32 w 845"/>
                  <a:gd name="T57" fmla="*/ 538 h 845"/>
                  <a:gd name="T58" fmla="*/ 100 w 845"/>
                  <a:gd name="T59" fmla="*/ 544 h 845"/>
                  <a:gd name="T60" fmla="*/ 103 w 845"/>
                  <a:gd name="T61" fmla="*/ 584 h 845"/>
                  <a:gd name="T62" fmla="*/ 61 w 845"/>
                  <a:gd name="T63" fmla="*/ 640 h 845"/>
                  <a:gd name="T64" fmla="*/ 131 w 845"/>
                  <a:gd name="T65" fmla="*/ 707 h 845"/>
                  <a:gd name="T66" fmla="*/ 196 w 845"/>
                  <a:gd name="T67" fmla="*/ 678 h 845"/>
                  <a:gd name="T68" fmla="*/ 229 w 845"/>
                  <a:gd name="T69" fmla="*/ 720 h 845"/>
                  <a:gd name="T70" fmla="*/ 219 w 845"/>
                  <a:gd name="T71" fmla="*/ 792 h 845"/>
                  <a:gd name="T72" fmla="*/ 313 w 845"/>
                  <a:gd name="T73" fmla="*/ 814 h 845"/>
                  <a:gd name="T74" fmla="*/ 356 w 845"/>
                  <a:gd name="T75" fmla="*/ 755 h 845"/>
                  <a:gd name="T76" fmla="*/ 415 w 845"/>
                  <a:gd name="T77" fmla="*/ 775 h 845"/>
                  <a:gd name="T78" fmla="*/ 446 w 845"/>
                  <a:gd name="T79" fmla="*/ 844 h 845"/>
                  <a:gd name="T80" fmla="*/ 537 w 845"/>
                  <a:gd name="T81" fmla="*/ 813 h 845"/>
                  <a:gd name="T82" fmla="*/ 543 w 845"/>
                  <a:gd name="T83" fmla="*/ 738 h 845"/>
                  <a:gd name="T84" fmla="*/ 580 w 845"/>
                  <a:gd name="T85" fmla="*/ 737 h 845"/>
                  <a:gd name="T86" fmla="*/ 640 w 845"/>
                  <a:gd name="T87" fmla="*/ 785 h 845"/>
                  <a:gd name="T88" fmla="*/ 707 w 845"/>
                  <a:gd name="T89" fmla="*/ 715 h 845"/>
                  <a:gd name="T90" fmla="*/ 676 w 845"/>
                  <a:gd name="T91" fmla="*/ 646 h 845"/>
                  <a:gd name="T92" fmla="*/ 716 w 845"/>
                  <a:gd name="T93" fmla="*/ 615 h 845"/>
                  <a:gd name="T94" fmla="*/ 792 w 845"/>
                  <a:gd name="T95" fmla="*/ 626 h 845"/>
                  <a:gd name="T96" fmla="*/ 606 w 845"/>
                  <a:gd name="T97" fmla="*/ 665 h 845"/>
                  <a:gd name="T98" fmla="*/ 244 w 845"/>
                  <a:gd name="T99" fmla="*/ 172 h 845"/>
                  <a:gd name="T100" fmla="*/ 606 w 845"/>
                  <a:gd name="T101" fmla="*/ 665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45" h="845">
                    <a:moveTo>
                      <a:pt x="823" y="555"/>
                    </a:moveTo>
                    <a:cubicBezTo>
                      <a:pt x="826" y="546"/>
                      <a:pt x="823" y="536"/>
                      <a:pt x="814" y="532"/>
                    </a:cubicBezTo>
                    <a:cubicBezTo>
                      <a:pt x="764" y="508"/>
                      <a:pt x="764" y="508"/>
                      <a:pt x="764" y="508"/>
                    </a:cubicBezTo>
                    <a:cubicBezTo>
                      <a:pt x="757" y="504"/>
                      <a:pt x="753" y="496"/>
                      <a:pt x="754" y="488"/>
                    </a:cubicBezTo>
                    <a:cubicBezTo>
                      <a:pt x="757" y="474"/>
                      <a:pt x="759" y="460"/>
                      <a:pt x="761" y="446"/>
                    </a:cubicBezTo>
                    <a:cubicBezTo>
                      <a:pt x="761" y="438"/>
                      <a:pt x="767" y="431"/>
                      <a:pt x="775" y="430"/>
                    </a:cubicBezTo>
                    <a:cubicBezTo>
                      <a:pt x="829" y="420"/>
                      <a:pt x="829" y="420"/>
                      <a:pt x="829" y="420"/>
                    </a:cubicBezTo>
                    <a:cubicBezTo>
                      <a:pt x="838" y="418"/>
                      <a:pt x="845" y="409"/>
                      <a:pt x="843" y="399"/>
                    </a:cubicBezTo>
                    <a:cubicBezTo>
                      <a:pt x="832" y="323"/>
                      <a:pt x="832" y="323"/>
                      <a:pt x="832" y="323"/>
                    </a:cubicBezTo>
                    <a:cubicBezTo>
                      <a:pt x="830" y="313"/>
                      <a:pt x="822" y="307"/>
                      <a:pt x="812" y="308"/>
                    </a:cubicBezTo>
                    <a:cubicBezTo>
                      <a:pt x="760" y="313"/>
                      <a:pt x="760" y="313"/>
                      <a:pt x="760" y="313"/>
                    </a:cubicBezTo>
                    <a:cubicBezTo>
                      <a:pt x="752" y="314"/>
                      <a:pt x="744" y="309"/>
                      <a:pt x="741" y="301"/>
                    </a:cubicBezTo>
                    <a:cubicBezTo>
                      <a:pt x="739" y="295"/>
                      <a:pt x="737" y="289"/>
                      <a:pt x="734" y="283"/>
                    </a:cubicBezTo>
                    <a:cubicBezTo>
                      <a:pt x="731" y="276"/>
                      <a:pt x="733" y="267"/>
                      <a:pt x="740" y="262"/>
                    </a:cubicBezTo>
                    <a:cubicBezTo>
                      <a:pt x="781" y="229"/>
                      <a:pt x="781" y="229"/>
                      <a:pt x="781" y="229"/>
                    </a:cubicBezTo>
                    <a:cubicBezTo>
                      <a:pt x="789" y="223"/>
                      <a:pt x="790" y="213"/>
                      <a:pt x="785" y="205"/>
                    </a:cubicBezTo>
                    <a:cubicBezTo>
                      <a:pt x="739" y="142"/>
                      <a:pt x="739" y="142"/>
                      <a:pt x="739" y="142"/>
                    </a:cubicBezTo>
                    <a:cubicBezTo>
                      <a:pt x="733" y="135"/>
                      <a:pt x="722" y="133"/>
                      <a:pt x="714" y="138"/>
                    </a:cubicBezTo>
                    <a:cubicBezTo>
                      <a:pt x="672" y="167"/>
                      <a:pt x="672" y="167"/>
                      <a:pt x="672" y="167"/>
                    </a:cubicBezTo>
                    <a:cubicBezTo>
                      <a:pt x="666" y="171"/>
                      <a:pt x="657" y="170"/>
                      <a:pt x="650" y="165"/>
                    </a:cubicBezTo>
                    <a:cubicBezTo>
                      <a:pt x="642" y="157"/>
                      <a:pt x="633" y="150"/>
                      <a:pt x="623" y="143"/>
                    </a:cubicBezTo>
                    <a:cubicBezTo>
                      <a:pt x="617" y="138"/>
                      <a:pt x="614" y="130"/>
                      <a:pt x="617" y="122"/>
                    </a:cubicBezTo>
                    <a:cubicBezTo>
                      <a:pt x="635" y="76"/>
                      <a:pt x="635" y="76"/>
                      <a:pt x="635" y="76"/>
                    </a:cubicBezTo>
                    <a:cubicBezTo>
                      <a:pt x="639" y="67"/>
                      <a:pt x="634" y="57"/>
                      <a:pt x="626" y="53"/>
                    </a:cubicBezTo>
                    <a:cubicBezTo>
                      <a:pt x="555" y="22"/>
                      <a:pt x="555" y="22"/>
                      <a:pt x="555" y="22"/>
                    </a:cubicBezTo>
                    <a:cubicBezTo>
                      <a:pt x="546" y="19"/>
                      <a:pt x="536" y="22"/>
                      <a:pt x="531" y="31"/>
                    </a:cubicBezTo>
                    <a:cubicBezTo>
                      <a:pt x="511" y="74"/>
                      <a:pt x="511" y="74"/>
                      <a:pt x="511" y="74"/>
                    </a:cubicBezTo>
                    <a:cubicBezTo>
                      <a:pt x="507" y="81"/>
                      <a:pt x="499" y="85"/>
                      <a:pt x="491" y="83"/>
                    </a:cubicBezTo>
                    <a:cubicBezTo>
                      <a:pt x="475" y="80"/>
                      <a:pt x="460" y="78"/>
                      <a:pt x="444" y="77"/>
                    </a:cubicBezTo>
                    <a:cubicBezTo>
                      <a:pt x="436" y="76"/>
                      <a:pt x="429" y="70"/>
                      <a:pt x="428" y="62"/>
                    </a:cubicBezTo>
                    <a:cubicBezTo>
                      <a:pt x="419" y="16"/>
                      <a:pt x="419" y="16"/>
                      <a:pt x="419" y="16"/>
                    </a:cubicBezTo>
                    <a:cubicBezTo>
                      <a:pt x="417" y="7"/>
                      <a:pt x="408" y="0"/>
                      <a:pt x="399" y="2"/>
                    </a:cubicBezTo>
                    <a:cubicBezTo>
                      <a:pt x="322" y="13"/>
                      <a:pt x="322" y="13"/>
                      <a:pt x="322" y="13"/>
                    </a:cubicBezTo>
                    <a:cubicBezTo>
                      <a:pt x="313" y="15"/>
                      <a:pt x="306" y="23"/>
                      <a:pt x="307" y="33"/>
                    </a:cubicBezTo>
                    <a:cubicBezTo>
                      <a:pt x="312" y="78"/>
                      <a:pt x="312" y="78"/>
                      <a:pt x="312" y="78"/>
                    </a:cubicBezTo>
                    <a:cubicBezTo>
                      <a:pt x="313" y="86"/>
                      <a:pt x="308" y="94"/>
                      <a:pt x="301" y="97"/>
                    </a:cubicBezTo>
                    <a:cubicBezTo>
                      <a:pt x="293" y="99"/>
                      <a:pt x="286" y="102"/>
                      <a:pt x="279" y="106"/>
                    </a:cubicBezTo>
                    <a:cubicBezTo>
                      <a:pt x="272" y="109"/>
                      <a:pt x="263" y="107"/>
                      <a:pt x="258" y="100"/>
                    </a:cubicBezTo>
                    <a:cubicBezTo>
                      <a:pt x="229" y="65"/>
                      <a:pt x="229" y="65"/>
                      <a:pt x="229" y="65"/>
                    </a:cubicBezTo>
                    <a:cubicBezTo>
                      <a:pt x="223" y="57"/>
                      <a:pt x="213" y="56"/>
                      <a:pt x="205" y="61"/>
                    </a:cubicBezTo>
                    <a:cubicBezTo>
                      <a:pt x="143" y="107"/>
                      <a:pt x="143" y="107"/>
                      <a:pt x="143" y="107"/>
                    </a:cubicBezTo>
                    <a:cubicBezTo>
                      <a:pt x="135" y="113"/>
                      <a:pt x="133" y="124"/>
                      <a:pt x="138" y="131"/>
                    </a:cubicBezTo>
                    <a:cubicBezTo>
                      <a:pt x="164" y="169"/>
                      <a:pt x="164" y="169"/>
                      <a:pt x="164" y="169"/>
                    </a:cubicBezTo>
                    <a:cubicBezTo>
                      <a:pt x="168" y="176"/>
                      <a:pt x="168" y="185"/>
                      <a:pt x="162" y="191"/>
                    </a:cubicBezTo>
                    <a:cubicBezTo>
                      <a:pt x="154" y="201"/>
                      <a:pt x="146" y="210"/>
                      <a:pt x="139" y="220"/>
                    </a:cubicBezTo>
                    <a:cubicBezTo>
                      <a:pt x="135" y="227"/>
                      <a:pt x="126" y="230"/>
                      <a:pt x="118" y="227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67" y="207"/>
                      <a:pt x="57" y="211"/>
                      <a:pt x="53" y="219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18" y="299"/>
                      <a:pt x="22" y="309"/>
                      <a:pt x="30" y="314"/>
                    </a:cubicBezTo>
                    <a:cubicBezTo>
                      <a:pt x="73" y="334"/>
                      <a:pt x="73" y="334"/>
                      <a:pt x="73" y="334"/>
                    </a:cubicBezTo>
                    <a:cubicBezTo>
                      <a:pt x="80" y="338"/>
                      <a:pt x="84" y="346"/>
                      <a:pt x="83" y="354"/>
                    </a:cubicBezTo>
                    <a:cubicBezTo>
                      <a:pt x="80" y="369"/>
                      <a:pt x="78" y="385"/>
                      <a:pt x="77" y="401"/>
                    </a:cubicBezTo>
                    <a:cubicBezTo>
                      <a:pt x="76" y="409"/>
                      <a:pt x="70" y="416"/>
                      <a:pt x="62" y="417"/>
                    </a:cubicBezTo>
                    <a:cubicBezTo>
                      <a:pt x="16" y="426"/>
                      <a:pt x="16" y="426"/>
                      <a:pt x="16" y="426"/>
                    </a:cubicBezTo>
                    <a:cubicBezTo>
                      <a:pt x="6" y="428"/>
                      <a:pt x="0" y="437"/>
                      <a:pt x="1" y="446"/>
                    </a:cubicBezTo>
                    <a:cubicBezTo>
                      <a:pt x="13" y="523"/>
                      <a:pt x="13" y="523"/>
                      <a:pt x="13" y="523"/>
                    </a:cubicBezTo>
                    <a:cubicBezTo>
                      <a:pt x="14" y="532"/>
                      <a:pt x="23" y="539"/>
                      <a:pt x="32" y="538"/>
                    </a:cubicBezTo>
                    <a:cubicBezTo>
                      <a:pt x="82" y="532"/>
                      <a:pt x="82" y="532"/>
                      <a:pt x="82" y="532"/>
                    </a:cubicBezTo>
                    <a:cubicBezTo>
                      <a:pt x="89" y="532"/>
                      <a:pt x="97" y="536"/>
                      <a:pt x="100" y="544"/>
                    </a:cubicBezTo>
                    <a:cubicBezTo>
                      <a:pt x="102" y="550"/>
                      <a:pt x="105" y="556"/>
                      <a:pt x="108" y="563"/>
                    </a:cubicBezTo>
                    <a:cubicBezTo>
                      <a:pt x="112" y="570"/>
                      <a:pt x="110" y="579"/>
                      <a:pt x="103" y="584"/>
                    </a:cubicBezTo>
                    <a:cubicBezTo>
                      <a:pt x="64" y="615"/>
                      <a:pt x="64" y="615"/>
                      <a:pt x="64" y="615"/>
                    </a:cubicBezTo>
                    <a:cubicBezTo>
                      <a:pt x="57" y="621"/>
                      <a:pt x="55" y="632"/>
                      <a:pt x="61" y="640"/>
                    </a:cubicBezTo>
                    <a:cubicBezTo>
                      <a:pt x="107" y="702"/>
                      <a:pt x="107" y="702"/>
                      <a:pt x="107" y="702"/>
                    </a:cubicBezTo>
                    <a:cubicBezTo>
                      <a:pt x="112" y="710"/>
                      <a:pt x="123" y="712"/>
                      <a:pt x="131" y="707"/>
                    </a:cubicBezTo>
                    <a:cubicBezTo>
                      <a:pt x="175" y="677"/>
                      <a:pt x="175" y="677"/>
                      <a:pt x="175" y="677"/>
                    </a:cubicBezTo>
                    <a:cubicBezTo>
                      <a:pt x="181" y="673"/>
                      <a:pt x="190" y="673"/>
                      <a:pt x="196" y="678"/>
                    </a:cubicBezTo>
                    <a:cubicBezTo>
                      <a:pt x="204" y="686"/>
                      <a:pt x="213" y="693"/>
                      <a:pt x="222" y="699"/>
                    </a:cubicBezTo>
                    <a:cubicBezTo>
                      <a:pt x="229" y="704"/>
                      <a:pt x="232" y="712"/>
                      <a:pt x="229" y="720"/>
                    </a:cubicBezTo>
                    <a:cubicBezTo>
                      <a:pt x="209" y="769"/>
                      <a:pt x="209" y="769"/>
                      <a:pt x="209" y="769"/>
                    </a:cubicBezTo>
                    <a:cubicBezTo>
                      <a:pt x="206" y="778"/>
                      <a:pt x="210" y="788"/>
                      <a:pt x="219" y="792"/>
                    </a:cubicBezTo>
                    <a:cubicBezTo>
                      <a:pt x="290" y="823"/>
                      <a:pt x="290" y="823"/>
                      <a:pt x="290" y="823"/>
                    </a:cubicBezTo>
                    <a:cubicBezTo>
                      <a:pt x="299" y="827"/>
                      <a:pt x="309" y="823"/>
                      <a:pt x="313" y="814"/>
                    </a:cubicBezTo>
                    <a:cubicBezTo>
                      <a:pt x="337" y="765"/>
                      <a:pt x="337" y="765"/>
                      <a:pt x="337" y="765"/>
                    </a:cubicBezTo>
                    <a:cubicBezTo>
                      <a:pt x="341" y="758"/>
                      <a:pt x="348" y="754"/>
                      <a:pt x="356" y="755"/>
                    </a:cubicBezTo>
                    <a:cubicBezTo>
                      <a:pt x="370" y="758"/>
                      <a:pt x="384" y="760"/>
                      <a:pt x="399" y="760"/>
                    </a:cubicBezTo>
                    <a:cubicBezTo>
                      <a:pt x="407" y="761"/>
                      <a:pt x="413" y="767"/>
                      <a:pt x="415" y="775"/>
                    </a:cubicBezTo>
                    <a:cubicBezTo>
                      <a:pt x="425" y="829"/>
                      <a:pt x="425" y="829"/>
                      <a:pt x="425" y="829"/>
                    </a:cubicBezTo>
                    <a:cubicBezTo>
                      <a:pt x="427" y="839"/>
                      <a:pt x="436" y="845"/>
                      <a:pt x="446" y="844"/>
                    </a:cubicBezTo>
                    <a:cubicBezTo>
                      <a:pt x="522" y="832"/>
                      <a:pt x="522" y="832"/>
                      <a:pt x="522" y="832"/>
                    </a:cubicBezTo>
                    <a:cubicBezTo>
                      <a:pt x="532" y="831"/>
                      <a:pt x="538" y="822"/>
                      <a:pt x="537" y="813"/>
                    </a:cubicBezTo>
                    <a:cubicBezTo>
                      <a:pt x="531" y="757"/>
                      <a:pt x="531" y="757"/>
                      <a:pt x="531" y="757"/>
                    </a:cubicBezTo>
                    <a:cubicBezTo>
                      <a:pt x="530" y="749"/>
                      <a:pt x="535" y="741"/>
                      <a:pt x="543" y="738"/>
                    </a:cubicBezTo>
                    <a:cubicBezTo>
                      <a:pt x="548" y="736"/>
                      <a:pt x="553" y="734"/>
                      <a:pt x="559" y="732"/>
                    </a:cubicBezTo>
                    <a:cubicBezTo>
                      <a:pt x="566" y="729"/>
                      <a:pt x="575" y="731"/>
                      <a:pt x="580" y="737"/>
                    </a:cubicBezTo>
                    <a:cubicBezTo>
                      <a:pt x="616" y="782"/>
                      <a:pt x="616" y="782"/>
                      <a:pt x="616" y="782"/>
                    </a:cubicBezTo>
                    <a:cubicBezTo>
                      <a:pt x="622" y="789"/>
                      <a:pt x="632" y="791"/>
                      <a:pt x="640" y="785"/>
                    </a:cubicBezTo>
                    <a:cubicBezTo>
                      <a:pt x="702" y="739"/>
                      <a:pt x="702" y="739"/>
                      <a:pt x="702" y="739"/>
                    </a:cubicBezTo>
                    <a:cubicBezTo>
                      <a:pt x="710" y="734"/>
                      <a:pt x="712" y="723"/>
                      <a:pt x="707" y="715"/>
                    </a:cubicBezTo>
                    <a:cubicBezTo>
                      <a:pt x="675" y="667"/>
                      <a:pt x="675" y="667"/>
                      <a:pt x="675" y="667"/>
                    </a:cubicBezTo>
                    <a:cubicBezTo>
                      <a:pt x="670" y="661"/>
                      <a:pt x="671" y="652"/>
                      <a:pt x="676" y="646"/>
                    </a:cubicBezTo>
                    <a:cubicBezTo>
                      <a:pt x="683" y="638"/>
                      <a:pt x="689" y="630"/>
                      <a:pt x="695" y="621"/>
                    </a:cubicBezTo>
                    <a:cubicBezTo>
                      <a:pt x="700" y="615"/>
                      <a:pt x="709" y="612"/>
                      <a:pt x="716" y="615"/>
                    </a:cubicBezTo>
                    <a:cubicBezTo>
                      <a:pt x="769" y="636"/>
                      <a:pt x="769" y="636"/>
                      <a:pt x="769" y="636"/>
                    </a:cubicBezTo>
                    <a:cubicBezTo>
                      <a:pt x="778" y="639"/>
                      <a:pt x="788" y="635"/>
                      <a:pt x="792" y="626"/>
                    </a:cubicBezTo>
                    <a:lnTo>
                      <a:pt x="823" y="555"/>
                    </a:lnTo>
                    <a:close/>
                    <a:moveTo>
                      <a:pt x="606" y="665"/>
                    </a:moveTo>
                    <a:cubicBezTo>
                      <a:pt x="470" y="765"/>
                      <a:pt x="278" y="736"/>
                      <a:pt x="178" y="599"/>
                    </a:cubicBezTo>
                    <a:cubicBezTo>
                      <a:pt x="79" y="463"/>
                      <a:pt x="108" y="272"/>
                      <a:pt x="244" y="172"/>
                    </a:cubicBezTo>
                    <a:cubicBezTo>
                      <a:pt x="380" y="72"/>
                      <a:pt x="571" y="102"/>
                      <a:pt x="671" y="238"/>
                    </a:cubicBezTo>
                    <a:cubicBezTo>
                      <a:pt x="771" y="374"/>
                      <a:pt x="742" y="565"/>
                      <a:pt x="606" y="6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65"/>
              <p:cNvSpPr>
                <a:spLocks noEditPoints="1"/>
              </p:cNvSpPr>
              <p:nvPr/>
            </p:nvSpPr>
            <p:spPr bwMode="auto">
              <a:xfrm>
                <a:off x="5458953" y="2550046"/>
                <a:ext cx="1333564" cy="1335193"/>
              </a:xfrm>
              <a:custGeom>
                <a:avLst/>
                <a:gdLst>
                  <a:gd name="T0" fmla="*/ 592 w 692"/>
                  <a:gd name="T1" fmla="*/ 166 h 693"/>
                  <a:gd name="T2" fmla="*/ 165 w 692"/>
                  <a:gd name="T3" fmla="*/ 100 h 693"/>
                  <a:gd name="T4" fmla="*/ 99 w 692"/>
                  <a:gd name="T5" fmla="*/ 527 h 693"/>
                  <a:gd name="T6" fmla="*/ 527 w 692"/>
                  <a:gd name="T7" fmla="*/ 593 h 693"/>
                  <a:gd name="T8" fmla="*/ 592 w 692"/>
                  <a:gd name="T9" fmla="*/ 166 h 693"/>
                  <a:gd name="T10" fmla="*/ 512 w 692"/>
                  <a:gd name="T11" fmla="*/ 573 h 693"/>
                  <a:gd name="T12" fmla="*/ 119 w 692"/>
                  <a:gd name="T13" fmla="*/ 513 h 693"/>
                  <a:gd name="T14" fmla="*/ 180 w 692"/>
                  <a:gd name="T15" fmla="*/ 120 h 693"/>
                  <a:gd name="T16" fmla="*/ 573 w 692"/>
                  <a:gd name="T17" fmla="*/ 180 h 693"/>
                  <a:gd name="T18" fmla="*/ 512 w 692"/>
                  <a:gd name="T19" fmla="*/ 57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2" h="693">
                    <a:moveTo>
                      <a:pt x="592" y="166"/>
                    </a:moveTo>
                    <a:cubicBezTo>
                      <a:pt x="492" y="30"/>
                      <a:pt x="301" y="0"/>
                      <a:pt x="165" y="100"/>
                    </a:cubicBezTo>
                    <a:cubicBezTo>
                      <a:pt x="29" y="200"/>
                      <a:pt x="0" y="391"/>
                      <a:pt x="99" y="527"/>
                    </a:cubicBezTo>
                    <a:cubicBezTo>
                      <a:pt x="199" y="664"/>
                      <a:pt x="391" y="693"/>
                      <a:pt x="527" y="593"/>
                    </a:cubicBezTo>
                    <a:cubicBezTo>
                      <a:pt x="663" y="493"/>
                      <a:pt x="692" y="302"/>
                      <a:pt x="592" y="166"/>
                    </a:cubicBezTo>
                    <a:close/>
                    <a:moveTo>
                      <a:pt x="512" y="573"/>
                    </a:moveTo>
                    <a:cubicBezTo>
                      <a:pt x="387" y="665"/>
                      <a:pt x="211" y="638"/>
                      <a:pt x="119" y="513"/>
                    </a:cubicBezTo>
                    <a:cubicBezTo>
                      <a:pt x="27" y="388"/>
                      <a:pt x="54" y="212"/>
                      <a:pt x="180" y="120"/>
                    </a:cubicBezTo>
                    <a:cubicBezTo>
                      <a:pt x="305" y="28"/>
                      <a:pt x="481" y="55"/>
                      <a:pt x="573" y="180"/>
                    </a:cubicBezTo>
                    <a:cubicBezTo>
                      <a:pt x="664" y="305"/>
                      <a:pt x="637" y="481"/>
                      <a:pt x="512" y="57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68"/>
              <p:cNvSpPr>
                <a:spLocks noEditPoints="1"/>
              </p:cNvSpPr>
              <p:nvPr/>
            </p:nvSpPr>
            <p:spPr bwMode="auto">
              <a:xfrm>
                <a:off x="5511089" y="2604627"/>
                <a:ext cx="1226846" cy="1226845"/>
              </a:xfrm>
              <a:custGeom>
                <a:avLst/>
                <a:gdLst>
                  <a:gd name="T0" fmla="*/ 546 w 637"/>
                  <a:gd name="T1" fmla="*/ 152 h 637"/>
                  <a:gd name="T2" fmla="*/ 153 w 637"/>
                  <a:gd name="T3" fmla="*/ 92 h 637"/>
                  <a:gd name="T4" fmla="*/ 92 w 637"/>
                  <a:gd name="T5" fmla="*/ 485 h 637"/>
                  <a:gd name="T6" fmla="*/ 485 w 637"/>
                  <a:gd name="T7" fmla="*/ 545 h 637"/>
                  <a:gd name="T8" fmla="*/ 546 w 637"/>
                  <a:gd name="T9" fmla="*/ 152 h 637"/>
                  <a:gd name="T10" fmla="*/ 450 w 637"/>
                  <a:gd name="T11" fmla="*/ 497 h 637"/>
                  <a:gd name="T12" fmla="*/ 141 w 637"/>
                  <a:gd name="T13" fmla="*/ 449 h 637"/>
                  <a:gd name="T14" fmla="*/ 188 w 637"/>
                  <a:gd name="T15" fmla="*/ 140 h 637"/>
                  <a:gd name="T16" fmla="*/ 497 w 637"/>
                  <a:gd name="T17" fmla="*/ 188 h 637"/>
                  <a:gd name="T18" fmla="*/ 450 w 637"/>
                  <a:gd name="T19" fmla="*/ 497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7" h="637">
                    <a:moveTo>
                      <a:pt x="546" y="152"/>
                    </a:moveTo>
                    <a:cubicBezTo>
                      <a:pt x="454" y="27"/>
                      <a:pt x="278" y="0"/>
                      <a:pt x="153" y="92"/>
                    </a:cubicBezTo>
                    <a:cubicBezTo>
                      <a:pt x="27" y="184"/>
                      <a:pt x="0" y="360"/>
                      <a:pt x="92" y="485"/>
                    </a:cubicBezTo>
                    <a:cubicBezTo>
                      <a:pt x="184" y="610"/>
                      <a:pt x="360" y="637"/>
                      <a:pt x="485" y="545"/>
                    </a:cubicBezTo>
                    <a:cubicBezTo>
                      <a:pt x="610" y="453"/>
                      <a:pt x="637" y="277"/>
                      <a:pt x="546" y="152"/>
                    </a:cubicBezTo>
                    <a:close/>
                    <a:moveTo>
                      <a:pt x="450" y="497"/>
                    </a:moveTo>
                    <a:cubicBezTo>
                      <a:pt x="351" y="569"/>
                      <a:pt x="213" y="548"/>
                      <a:pt x="141" y="449"/>
                    </a:cubicBezTo>
                    <a:cubicBezTo>
                      <a:pt x="69" y="351"/>
                      <a:pt x="90" y="213"/>
                      <a:pt x="188" y="140"/>
                    </a:cubicBezTo>
                    <a:cubicBezTo>
                      <a:pt x="287" y="68"/>
                      <a:pt x="425" y="90"/>
                      <a:pt x="497" y="188"/>
                    </a:cubicBezTo>
                    <a:cubicBezTo>
                      <a:pt x="569" y="286"/>
                      <a:pt x="548" y="424"/>
                      <a:pt x="450" y="4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74"/>
              <p:cNvSpPr>
                <a:spLocks noEditPoints="1"/>
              </p:cNvSpPr>
              <p:nvPr/>
            </p:nvSpPr>
            <p:spPr bwMode="auto">
              <a:xfrm>
                <a:off x="4000750" y="5640785"/>
                <a:ext cx="943351" cy="943351"/>
              </a:xfrm>
              <a:custGeom>
                <a:avLst/>
                <a:gdLst>
                  <a:gd name="T0" fmla="*/ 472 w 490"/>
                  <a:gd name="T1" fmla="*/ 309 h 490"/>
                  <a:gd name="T2" fmla="*/ 438 w 490"/>
                  <a:gd name="T3" fmla="*/ 283 h 490"/>
                  <a:gd name="T4" fmla="*/ 450 w 490"/>
                  <a:gd name="T5" fmla="*/ 249 h 490"/>
                  <a:gd name="T6" fmla="*/ 489 w 490"/>
                  <a:gd name="T7" fmla="*/ 232 h 490"/>
                  <a:gd name="T8" fmla="*/ 471 w 490"/>
                  <a:gd name="T9" fmla="*/ 179 h 490"/>
                  <a:gd name="T10" fmla="*/ 430 w 490"/>
                  <a:gd name="T11" fmla="*/ 175 h 490"/>
                  <a:gd name="T12" fmla="*/ 429 w 490"/>
                  <a:gd name="T13" fmla="*/ 152 h 490"/>
                  <a:gd name="T14" fmla="*/ 455 w 490"/>
                  <a:gd name="T15" fmla="*/ 119 h 490"/>
                  <a:gd name="T16" fmla="*/ 415 w 490"/>
                  <a:gd name="T17" fmla="*/ 80 h 490"/>
                  <a:gd name="T18" fmla="*/ 377 w 490"/>
                  <a:gd name="T19" fmla="*/ 96 h 490"/>
                  <a:gd name="T20" fmla="*/ 358 w 490"/>
                  <a:gd name="T21" fmla="*/ 71 h 490"/>
                  <a:gd name="T22" fmla="*/ 363 w 490"/>
                  <a:gd name="T23" fmla="*/ 31 h 490"/>
                  <a:gd name="T24" fmla="*/ 308 w 490"/>
                  <a:gd name="T25" fmla="*/ 18 h 490"/>
                  <a:gd name="T26" fmla="*/ 285 w 490"/>
                  <a:gd name="T27" fmla="*/ 48 h 490"/>
                  <a:gd name="T28" fmla="*/ 248 w 490"/>
                  <a:gd name="T29" fmla="*/ 36 h 490"/>
                  <a:gd name="T30" fmla="*/ 232 w 490"/>
                  <a:gd name="T31" fmla="*/ 1 h 490"/>
                  <a:gd name="T32" fmla="*/ 178 w 490"/>
                  <a:gd name="T33" fmla="*/ 19 h 490"/>
                  <a:gd name="T34" fmla="*/ 175 w 490"/>
                  <a:gd name="T35" fmla="*/ 56 h 490"/>
                  <a:gd name="T36" fmla="*/ 150 w 490"/>
                  <a:gd name="T37" fmla="*/ 58 h 490"/>
                  <a:gd name="T38" fmla="*/ 119 w 490"/>
                  <a:gd name="T39" fmla="*/ 36 h 490"/>
                  <a:gd name="T40" fmla="*/ 80 w 490"/>
                  <a:gd name="T41" fmla="*/ 76 h 490"/>
                  <a:gd name="T42" fmla="*/ 94 w 490"/>
                  <a:gd name="T43" fmla="*/ 111 h 490"/>
                  <a:gd name="T44" fmla="*/ 69 w 490"/>
                  <a:gd name="T45" fmla="*/ 131 h 490"/>
                  <a:gd name="T46" fmla="*/ 31 w 490"/>
                  <a:gd name="T47" fmla="*/ 127 h 490"/>
                  <a:gd name="T48" fmla="*/ 18 w 490"/>
                  <a:gd name="T49" fmla="*/ 182 h 490"/>
                  <a:gd name="T50" fmla="*/ 48 w 490"/>
                  <a:gd name="T51" fmla="*/ 205 h 490"/>
                  <a:gd name="T52" fmla="*/ 36 w 490"/>
                  <a:gd name="T53" fmla="*/ 242 h 490"/>
                  <a:gd name="T54" fmla="*/ 1 w 490"/>
                  <a:gd name="T55" fmla="*/ 259 h 490"/>
                  <a:gd name="T56" fmla="*/ 19 w 490"/>
                  <a:gd name="T57" fmla="*/ 312 h 490"/>
                  <a:gd name="T58" fmla="*/ 58 w 490"/>
                  <a:gd name="T59" fmla="*/ 315 h 490"/>
                  <a:gd name="T60" fmla="*/ 60 w 490"/>
                  <a:gd name="T61" fmla="*/ 339 h 490"/>
                  <a:gd name="T62" fmla="*/ 36 w 490"/>
                  <a:gd name="T63" fmla="*/ 371 h 490"/>
                  <a:gd name="T64" fmla="*/ 76 w 490"/>
                  <a:gd name="T65" fmla="*/ 410 h 490"/>
                  <a:gd name="T66" fmla="*/ 114 w 490"/>
                  <a:gd name="T67" fmla="*/ 394 h 490"/>
                  <a:gd name="T68" fmla="*/ 133 w 490"/>
                  <a:gd name="T69" fmla="*/ 418 h 490"/>
                  <a:gd name="T70" fmla="*/ 127 w 490"/>
                  <a:gd name="T71" fmla="*/ 459 h 490"/>
                  <a:gd name="T72" fmla="*/ 182 w 490"/>
                  <a:gd name="T73" fmla="*/ 472 h 490"/>
                  <a:gd name="T74" fmla="*/ 207 w 490"/>
                  <a:gd name="T75" fmla="*/ 438 h 490"/>
                  <a:gd name="T76" fmla="*/ 241 w 490"/>
                  <a:gd name="T77" fmla="*/ 449 h 490"/>
                  <a:gd name="T78" fmla="*/ 259 w 490"/>
                  <a:gd name="T79" fmla="*/ 489 h 490"/>
                  <a:gd name="T80" fmla="*/ 312 w 490"/>
                  <a:gd name="T81" fmla="*/ 472 h 490"/>
                  <a:gd name="T82" fmla="*/ 315 w 490"/>
                  <a:gd name="T83" fmla="*/ 428 h 490"/>
                  <a:gd name="T84" fmla="*/ 336 w 490"/>
                  <a:gd name="T85" fmla="*/ 427 h 490"/>
                  <a:gd name="T86" fmla="*/ 371 w 490"/>
                  <a:gd name="T87" fmla="*/ 455 h 490"/>
                  <a:gd name="T88" fmla="*/ 410 w 490"/>
                  <a:gd name="T89" fmla="*/ 415 h 490"/>
                  <a:gd name="T90" fmla="*/ 392 w 490"/>
                  <a:gd name="T91" fmla="*/ 375 h 490"/>
                  <a:gd name="T92" fmla="*/ 416 w 490"/>
                  <a:gd name="T93" fmla="*/ 357 h 490"/>
                  <a:gd name="T94" fmla="*/ 459 w 490"/>
                  <a:gd name="T95" fmla="*/ 363 h 490"/>
                  <a:gd name="T96" fmla="*/ 352 w 490"/>
                  <a:gd name="T97" fmla="*/ 386 h 490"/>
                  <a:gd name="T98" fmla="*/ 142 w 490"/>
                  <a:gd name="T99" fmla="*/ 100 h 490"/>
                  <a:gd name="T100" fmla="*/ 352 w 490"/>
                  <a:gd name="T101" fmla="*/ 386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90" h="490">
                    <a:moveTo>
                      <a:pt x="477" y="322"/>
                    </a:moveTo>
                    <a:cubicBezTo>
                      <a:pt x="479" y="317"/>
                      <a:pt x="477" y="311"/>
                      <a:pt x="472" y="309"/>
                    </a:cubicBezTo>
                    <a:cubicBezTo>
                      <a:pt x="443" y="295"/>
                      <a:pt x="443" y="295"/>
                      <a:pt x="443" y="295"/>
                    </a:cubicBezTo>
                    <a:cubicBezTo>
                      <a:pt x="439" y="293"/>
                      <a:pt x="437" y="288"/>
                      <a:pt x="438" y="283"/>
                    </a:cubicBezTo>
                    <a:cubicBezTo>
                      <a:pt x="439" y="275"/>
                      <a:pt x="441" y="267"/>
                      <a:pt x="441" y="259"/>
                    </a:cubicBezTo>
                    <a:cubicBezTo>
                      <a:pt x="442" y="254"/>
                      <a:pt x="445" y="250"/>
                      <a:pt x="450" y="249"/>
                    </a:cubicBezTo>
                    <a:cubicBezTo>
                      <a:pt x="481" y="243"/>
                      <a:pt x="481" y="243"/>
                      <a:pt x="481" y="243"/>
                    </a:cubicBezTo>
                    <a:cubicBezTo>
                      <a:pt x="486" y="242"/>
                      <a:pt x="490" y="237"/>
                      <a:pt x="489" y="232"/>
                    </a:cubicBezTo>
                    <a:cubicBezTo>
                      <a:pt x="483" y="187"/>
                      <a:pt x="483" y="187"/>
                      <a:pt x="483" y="187"/>
                    </a:cubicBezTo>
                    <a:cubicBezTo>
                      <a:pt x="482" y="182"/>
                      <a:pt x="477" y="178"/>
                      <a:pt x="471" y="179"/>
                    </a:cubicBezTo>
                    <a:cubicBezTo>
                      <a:pt x="441" y="182"/>
                      <a:pt x="441" y="182"/>
                      <a:pt x="441" y="182"/>
                    </a:cubicBezTo>
                    <a:cubicBezTo>
                      <a:pt x="436" y="182"/>
                      <a:pt x="432" y="179"/>
                      <a:pt x="430" y="175"/>
                    </a:cubicBezTo>
                    <a:cubicBezTo>
                      <a:pt x="429" y="171"/>
                      <a:pt x="428" y="168"/>
                      <a:pt x="426" y="164"/>
                    </a:cubicBezTo>
                    <a:cubicBezTo>
                      <a:pt x="424" y="160"/>
                      <a:pt x="426" y="155"/>
                      <a:pt x="429" y="152"/>
                    </a:cubicBezTo>
                    <a:cubicBezTo>
                      <a:pt x="453" y="133"/>
                      <a:pt x="453" y="133"/>
                      <a:pt x="453" y="133"/>
                    </a:cubicBezTo>
                    <a:cubicBezTo>
                      <a:pt x="458" y="130"/>
                      <a:pt x="458" y="123"/>
                      <a:pt x="455" y="119"/>
                    </a:cubicBezTo>
                    <a:cubicBezTo>
                      <a:pt x="429" y="83"/>
                      <a:pt x="429" y="83"/>
                      <a:pt x="429" y="83"/>
                    </a:cubicBezTo>
                    <a:cubicBezTo>
                      <a:pt x="425" y="78"/>
                      <a:pt x="419" y="77"/>
                      <a:pt x="415" y="80"/>
                    </a:cubicBezTo>
                    <a:cubicBezTo>
                      <a:pt x="390" y="97"/>
                      <a:pt x="390" y="97"/>
                      <a:pt x="390" y="97"/>
                    </a:cubicBezTo>
                    <a:cubicBezTo>
                      <a:pt x="386" y="99"/>
                      <a:pt x="381" y="99"/>
                      <a:pt x="377" y="96"/>
                    </a:cubicBezTo>
                    <a:cubicBezTo>
                      <a:pt x="372" y="91"/>
                      <a:pt x="367" y="87"/>
                      <a:pt x="362" y="83"/>
                    </a:cubicBezTo>
                    <a:cubicBezTo>
                      <a:pt x="358" y="80"/>
                      <a:pt x="357" y="75"/>
                      <a:pt x="358" y="71"/>
                    </a:cubicBezTo>
                    <a:cubicBezTo>
                      <a:pt x="369" y="44"/>
                      <a:pt x="369" y="44"/>
                      <a:pt x="369" y="44"/>
                    </a:cubicBezTo>
                    <a:cubicBezTo>
                      <a:pt x="371" y="39"/>
                      <a:pt x="368" y="33"/>
                      <a:pt x="363" y="31"/>
                    </a:cubicBezTo>
                    <a:cubicBezTo>
                      <a:pt x="322" y="13"/>
                      <a:pt x="322" y="13"/>
                      <a:pt x="322" y="13"/>
                    </a:cubicBezTo>
                    <a:cubicBezTo>
                      <a:pt x="317" y="11"/>
                      <a:pt x="311" y="13"/>
                      <a:pt x="308" y="18"/>
                    </a:cubicBezTo>
                    <a:cubicBezTo>
                      <a:pt x="296" y="43"/>
                      <a:pt x="296" y="43"/>
                      <a:pt x="296" y="43"/>
                    </a:cubicBezTo>
                    <a:cubicBezTo>
                      <a:pt x="294" y="47"/>
                      <a:pt x="290" y="49"/>
                      <a:pt x="285" y="48"/>
                    </a:cubicBezTo>
                    <a:cubicBezTo>
                      <a:pt x="276" y="46"/>
                      <a:pt x="267" y="45"/>
                      <a:pt x="258" y="45"/>
                    </a:cubicBezTo>
                    <a:cubicBezTo>
                      <a:pt x="253" y="44"/>
                      <a:pt x="249" y="41"/>
                      <a:pt x="248" y="36"/>
                    </a:cubicBezTo>
                    <a:cubicBezTo>
                      <a:pt x="243" y="9"/>
                      <a:pt x="243" y="9"/>
                      <a:pt x="243" y="9"/>
                    </a:cubicBezTo>
                    <a:cubicBezTo>
                      <a:pt x="242" y="4"/>
                      <a:pt x="237" y="0"/>
                      <a:pt x="232" y="1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2" y="9"/>
                      <a:pt x="178" y="14"/>
                      <a:pt x="178" y="19"/>
                    </a:cubicBezTo>
                    <a:cubicBezTo>
                      <a:pt x="181" y="45"/>
                      <a:pt x="181" y="45"/>
                      <a:pt x="181" y="45"/>
                    </a:cubicBezTo>
                    <a:cubicBezTo>
                      <a:pt x="182" y="50"/>
                      <a:pt x="179" y="55"/>
                      <a:pt x="175" y="56"/>
                    </a:cubicBezTo>
                    <a:cubicBezTo>
                      <a:pt x="170" y="58"/>
                      <a:pt x="166" y="59"/>
                      <a:pt x="162" y="61"/>
                    </a:cubicBezTo>
                    <a:cubicBezTo>
                      <a:pt x="158" y="63"/>
                      <a:pt x="153" y="62"/>
                      <a:pt x="150" y="58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0" y="33"/>
                      <a:pt x="124" y="32"/>
                      <a:pt x="119" y="36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78" y="66"/>
                      <a:pt x="77" y="72"/>
                      <a:pt x="80" y="76"/>
                    </a:cubicBezTo>
                    <a:cubicBezTo>
                      <a:pt x="95" y="98"/>
                      <a:pt x="95" y="98"/>
                      <a:pt x="95" y="98"/>
                    </a:cubicBezTo>
                    <a:cubicBezTo>
                      <a:pt x="98" y="102"/>
                      <a:pt x="98" y="107"/>
                      <a:pt x="94" y="111"/>
                    </a:cubicBezTo>
                    <a:cubicBezTo>
                      <a:pt x="90" y="116"/>
                      <a:pt x="85" y="122"/>
                      <a:pt x="81" y="128"/>
                    </a:cubicBezTo>
                    <a:cubicBezTo>
                      <a:pt x="78" y="132"/>
                      <a:pt x="73" y="133"/>
                      <a:pt x="69" y="131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39" y="120"/>
                      <a:pt x="33" y="122"/>
                      <a:pt x="31" y="127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11" y="174"/>
                      <a:pt x="13" y="179"/>
                      <a:pt x="18" y="182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7" y="196"/>
                      <a:pt x="49" y="201"/>
                      <a:pt x="48" y="205"/>
                    </a:cubicBezTo>
                    <a:cubicBezTo>
                      <a:pt x="46" y="214"/>
                      <a:pt x="45" y="223"/>
                      <a:pt x="45" y="232"/>
                    </a:cubicBezTo>
                    <a:cubicBezTo>
                      <a:pt x="44" y="237"/>
                      <a:pt x="41" y="241"/>
                      <a:pt x="36" y="242"/>
                    </a:cubicBezTo>
                    <a:cubicBezTo>
                      <a:pt x="9" y="247"/>
                      <a:pt x="9" y="247"/>
                      <a:pt x="9" y="247"/>
                    </a:cubicBezTo>
                    <a:cubicBezTo>
                      <a:pt x="4" y="248"/>
                      <a:pt x="0" y="253"/>
                      <a:pt x="1" y="259"/>
                    </a:cubicBezTo>
                    <a:cubicBezTo>
                      <a:pt x="7" y="303"/>
                      <a:pt x="7" y="303"/>
                      <a:pt x="7" y="303"/>
                    </a:cubicBezTo>
                    <a:cubicBezTo>
                      <a:pt x="8" y="309"/>
                      <a:pt x="13" y="313"/>
                      <a:pt x="19" y="312"/>
                    </a:cubicBezTo>
                    <a:cubicBezTo>
                      <a:pt x="47" y="309"/>
                      <a:pt x="47" y="309"/>
                      <a:pt x="47" y="309"/>
                    </a:cubicBezTo>
                    <a:cubicBezTo>
                      <a:pt x="52" y="308"/>
                      <a:pt x="56" y="311"/>
                      <a:pt x="58" y="315"/>
                    </a:cubicBezTo>
                    <a:cubicBezTo>
                      <a:pt x="60" y="319"/>
                      <a:pt x="61" y="323"/>
                      <a:pt x="63" y="326"/>
                    </a:cubicBezTo>
                    <a:cubicBezTo>
                      <a:pt x="65" y="331"/>
                      <a:pt x="64" y="336"/>
                      <a:pt x="60" y="339"/>
                    </a:cubicBezTo>
                    <a:cubicBezTo>
                      <a:pt x="37" y="357"/>
                      <a:pt x="37" y="357"/>
                      <a:pt x="37" y="357"/>
                    </a:cubicBezTo>
                    <a:cubicBezTo>
                      <a:pt x="33" y="360"/>
                      <a:pt x="32" y="367"/>
                      <a:pt x="36" y="371"/>
                    </a:cubicBezTo>
                    <a:cubicBezTo>
                      <a:pt x="62" y="407"/>
                      <a:pt x="62" y="407"/>
                      <a:pt x="62" y="407"/>
                    </a:cubicBezTo>
                    <a:cubicBezTo>
                      <a:pt x="65" y="412"/>
                      <a:pt x="72" y="413"/>
                      <a:pt x="76" y="410"/>
                    </a:cubicBezTo>
                    <a:cubicBezTo>
                      <a:pt x="101" y="393"/>
                      <a:pt x="101" y="393"/>
                      <a:pt x="101" y="393"/>
                    </a:cubicBezTo>
                    <a:cubicBezTo>
                      <a:pt x="105" y="390"/>
                      <a:pt x="110" y="391"/>
                      <a:pt x="114" y="394"/>
                    </a:cubicBezTo>
                    <a:cubicBezTo>
                      <a:pt x="119" y="398"/>
                      <a:pt x="124" y="402"/>
                      <a:pt x="129" y="405"/>
                    </a:cubicBezTo>
                    <a:cubicBezTo>
                      <a:pt x="133" y="408"/>
                      <a:pt x="135" y="413"/>
                      <a:pt x="133" y="418"/>
                    </a:cubicBezTo>
                    <a:cubicBezTo>
                      <a:pt x="122" y="446"/>
                      <a:pt x="122" y="446"/>
                      <a:pt x="122" y="446"/>
                    </a:cubicBezTo>
                    <a:cubicBezTo>
                      <a:pt x="120" y="451"/>
                      <a:pt x="122" y="457"/>
                      <a:pt x="127" y="459"/>
                    </a:cubicBezTo>
                    <a:cubicBezTo>
                      <a:pt x="168" y="477"/>
                      <a:pt x="168" y="477"/>
                      <a:pt x="168" y="477"/>
                    </a:cubicBezTo>
                    <a:cubicBezTo>
                      <a:pt x="173" y="480"/>
                      <a:pt x="179" y="477"/>
                      <a:pt x="182" y="472"/>
                    </a:cubicBezTo>
                    <a:cubicBezTo>
                      <a:pt x="196" y="444"/>
                      <a:pt x="196" y="444"/>
                      <a:pt x="196" y="444"/>
                    </a:cubicBezTo>
                    <a:cubicBezTo>
                      <a:pt x="198" y="440"/>
                      <a:pt x="202" y="437"/>
                      <a:pt x="207" y="438"/>
                    </a:cubicBezTo>
                    <a:cubicBezTo>
                      <a:pt x="215" y="440"/>
                      <a:pt x="223" y="441"/>
                      <a:pt x="231" y="441"/>
                    </a:cubicBezTo>
                    <a:cubicBezTo>
                      <a:pt x="236" y="441"/>
                      <a:pt x="240" y="445"/>
                      <a:pt x="241" y="449"/>
                    </a:cubicBezTo>
                    <a:cubicBezTo>
                      <a:pt x="247" y="481"/>
                      <a:pt x="247" y="481"/>
                      <a:pt x="247" y="481"/>
                    </a:cubicBezTo>
                    <a:cubicBezTo>
                      <a:pt x="248" y="487"/>
                      <a:pt x="253" y="490"/>
                      <a:pt x="259" y="489"/>
                    </a:cubicBezTo>
                    <a:cubicBezTo>
                      <a:pt x="303" y="483"/>
                      <a:pt x="303" y="483"/>
                      <a:pt x="303" y="483"/>
                    </a:cubicBezTo>
                    <a:cubicBezTo>
                      <a:pt x="308" y="482"/>
                      <a:pt x="312" y="477"/>
                      <a:pt x="312" y="472"/>
                    </a:cubicBezTo>
                    <a:cubicBezTo>
                      <a:pt x="308" y="439"/>
                      <a:pt x="308" y="439"/>
                      <a:pt x="308" y="439"/>
                    </a:cubicBezTo>
                    <a:cubicBezTo>
                      <a:pt x="308" y="434"/>
                      <a:pt x="311" y="430"/>
                      <a:pt x="315" y="428"/>
                    </a:cubicBezTo>
                    <a:cubicBezTo>
                      <a:pt x="318" y="427"/>
                      <a:pt x="321" y="426"/>
                      <a:pt x="324" y="424"/>
                    </a:cubicBezTo>
                    <a:cubicBezTo>
                      <a:pt x="329" y="423"/>
                      <a:pt x="334" y="424"/>
                      <a:pt x="336" y="427"/>
                    </a:cubicBezTo>
                    <a:cubicBezTo>
                      <a:pt x="357" y="453"/>
                      <a:pt x="357" y="453"/>
                      <a:pt x="357" y="453"/>
                    </a:cubicBezTo>
                    <a:cubicBezTo>
                      <a:pt x="361" y="458"/>
                      <a:pt x="367" y="459"/>
                      <a:pt x="371" y="455"/>
                    </a:cubicBezTo>
                    <a:cubicBezTo>
                      <a:pt x="408" y="429"/>
                      <a:pt x="408" y="429"/>
                      <a:pt x="408" y="429"/>
                    </a:cubicBezTo>
                    <a:cubicBezTo>
                      <a:pt x="412" y="426"/>
                      <a:pt x="413" y="419"/>
                      <a:pt x="410" y="415"/>
                    </a:cubicBezTo>
                    <a:cubicBezTo>
                      <a:pt x="391" y="387"/>
                      <a:pt x="391" y="387"/>
                      <a:pt x="391" y="387"/>
                    </a:cubicBezTo>
                    <a:cubicBezTo>
                      <a:pt x="389" y="383"/>
                      <a:pt x="389" y="378"/>
                      <a:pt x="392" y="375"/>
                    </a:cubicBezTo>
                    <a:cubicBezTo>
                      <a:pt x="396" y="370"/>
                      <a:pt x="400" y="365"/>
                      <a:pt x="404" y="361"/>
                    </a:cubicBezTo>
                    <a:cubicBezTo>
                      <a:pt x="406" y="357"/>
                      <a:pt x="411" y="355"/>
                      <a:pt x="416" y="357"/>
                    </a:cubicBezTo>
                    <a:cubicBezTo>
                      <a:pt x="446" y="369"/>
                      <a:pt x="446" y="369"/>
                      <a:pt x="446" y="369"/>
                    </a:cubicBezTo>
                    <a:cubicBezTo>
                      <a:pt x="451" y="371"/>
                      <a:pt x="457" y="368"/>
                      <a:pt x="459" y="363"/>
                    </a:cubicBezTo>
                    <a:lnTo>
                      <a:pt x="477" y="322"/>
                    </a:lnTo>
                    <a:close/>
                    <a:moveTo>
                      <a:pt x="352" y="386"/>
                    </a:moveTo>
                    <a:cubicBezTo>
                      <a:pt x="273" y="444"/>
                      <a:pt x="162" y="427"/>
                      <a:pt x="104" y="348"/>
                    </a:cubicBezTo>
                    <a:cubicBezTo>
                      <a:pt x="46" y="269"/>
                      <a:pt x="63" y="158"/>
                      <a:pt x="142" y="100"/>
                    </a:cubicBezTo>
                    <a:cubicBezTo>
                      <a:pt x="221" y="42"/>
                      <a:pt x="332" y="59"/>
                      <a:pt x="390" y="138"/>
                    </a:cubicBezTo>
                    <a:cubicBezTo>
                      <a:pt x="447" y="217"/>
                      <a:pt x="430" y="328"/>
                      <a:pt x="352" y="3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76"/>
              <p:cNvSpPr>
                <a:spLocks noEditPoints="1"/>
              </p:cNvSpPr>
              <p:nvPr/>
            </p:nvSpPr>
            <p:spPr bwMode="auto">
              <a:xfrm>
                <a:off x="4088730" y="5721433"/>
                <a:ext cx="773092" cy="774721"/>
              </a:xfrm>
              <a:custGeom>
                <a:avLst/>
                <a:gdLst>
                  <a:gd name="T0" fmla="*/ 344 w 401"/>
                  <a:gd name="T1" fmla="*/ 96 h 402"/>
                  <a:gd name="T2" fmla="*/ 96 w 401"/>
                  <a:gd name="T3" fmla="*/ 58 h 402"/>
                  <a:gd name="T4" fmla="*/ 58 w 401"/>
                  <a:gd name="T5" fmla="*/ 306 h 402"/>
                  <a:gd name="T6" fmla="*/ 306 w 401"/>
                  <a:gd name="T7" fmla="*/ 344 h 402"/>
                  <a:gd name="T8" fmla="*/ 344 w 401"/>
                  <a:gd name="T9" fmla="*/ 96 h 402"/>
                  <a:gd name="T10" fmla="*/ 297 w 401"/>
                  <a:gd name="T11" fmla="*/ 332 h 402"/>
                  <a:gd name="T12" fmla="*/ 69 w 401"/>
                  <a:gd name="T13" fmla="*/ 297 h 402"/>
                  <a:gd name="T14" fmla="*/ 104 w 401"/>
                  <a:gd name="T15" fmla="*/ 69 h 402"/>
                  <a:gd name="T16" fmla="*/ 332 w 401"/>
                  <a:gd name="T17" fmla="*/ 104 h 402"/>
                  <a:gd name="T18" fmla="*/ 297 w 401"/>
                  <a:gd name="T19" fmla="*/ 33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1" h="402">
                    <a:moveTo>
                      <a:pt x="344" y="96"/>
                    </a:moveTo>
                    <a:cubicBezTo>
                      <a:pt x="286" y="17"/>
                      <a:pt x="175" y="0"/>
                      <a:pt x="96" y="58"/>
                    </a:cubicBezTo>
                    <a:cubicBezTo>
                      <a:pt x="17" y="116"/>
                      <a:pt x="0" y="227"/>
                      <a:pt x="58" y="306"/>
                    </a:cubicBezTo>
                    <a:cubicBezTo>
                      <a:pt x="116" y="385"/>
                      <a:pt x="227" y="402"/>
                      <a:pt x="306" y="344"/>
                    </a:cubicBezTo>
                    <a:cubicBezTo>
                      <a:pt x="384" y="286"/>
                      <a:pt x="401" y="175"/>
                      <a:pt x="344" y="96"/>
                    </a:cubicBezTo>
                    <a:close/>
                    <a:moveTo>
                      <a:pt x="297" y="332"/>
                    </a:moveTo>
                    <a:cubicBezTo>
                      <a:pt x="224" y="386"/>
                      <a:pt x="122" y="370"/>
                      <a:pt x="69" y="297"/>
                    </a:cubicBezTo>
                    <a:cubicBezTo>
                      <a:pt x="16" y="225"/>
                      <a:pt x="32" y="123"/>
                      <a:pt x="104" y="69"/>
                    </a:cubicBezTo>
                    <a:cubicBezTo>
                      <a:pt x="177" y="16"/>
                      <a:pt x="279" y="32"/>
                      <a:pt x="332" y="104"/>
                    </a:cubicBezTo>
                    <a:cubicBezTo>
                      <a:pt x="385" y="177"/>
                      <a:pt x="370" y="279"/>
                      <a:pt x="297" y="33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79"/>
              <p:cNvSpPr>
                <a:spLocks noEditPoints="1"/>
              </p:cNvSpPr>
              <p:nvPr/>
            </p:nvSpPr>
            <p:spPr bwMode="auto">
              <a:xfrm>
                <a:off x="4119686" y="5752391"/>
                <a:ext cx="711179" cy="712808"/>
              </a:xfrm>
              <a:custGeom>
                <a:avLst/>
                <a:gdLst>
                  <a:gd name="T0" fmla="*/ 316 w 369"/>
                  <a:gd name="T1" fmla="*/ 88 h 370"/>
                  <a:gd name="T2" fmla="*/ 88 w 369"/>
                  <a:gd name="T3" fmla="*/ 53 h 370"/>
                  <a:gd name="T4" fmla="*/ 53 w 369"/>
                  <a:gd name="T5" fmla="*/ 281 h 370"/>
                  <a:gd name="T6" fmla="*/ 281 w 369"/>
                  <a:gd name="T7" fmla="*/ 316 h 370"/>
                  <a:gd name="T8" fmla="*/ 316 w 369"/>
                  <a:gd name="T9" fmla="*/ 88 h 370"/>
                  <a:gd name="T10" fmla="*/ 264 w 369"/>
                  <a:gd name="T11" fmla="*/ 293 h 370"/>
                  <a:gd name="T12" fmla="*/ 76 w 369"/>
                  <a:gd name="T13" fmla="*/ 264 h 370"/>
                  <a:gd name="T14" fmla="*/ 105 w 369"/>
                  <a:gd name="T15" fmla="*/ 76 h 370"/>
                  <a:gd name="T16" fmla="*/ 293 w 369"/>
                  <a:gd name="T17" fmla="*/ 105 h 370"/>
                  <a:gd name="T18" fmla="*/ 264 w 369"/>
                  <a:gd name="T19" fmla="*/ 29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9" h="370">
                    <a:moveTo>
                      <a:pt x="316" y="88"/>
                    </a:moveTo>
                    <a:cubicBezTo>
                      <a:pt x="263" y="16"/>
                      <a:pt x="161" y="0"/>
                      <a:pt x="88" y="53"/>
                    </a:cubicBezTo>
                    <a:cubicBezTo>
                      <a:pt x="16" y="107"/>
                      <a:pt x="0" y="209"/>
                      <a:pt x="53" y="281"/>
                    </a:cubicBezTo>
                    <a:cubicBezTo>
                      <a:pt x="106" y="354"/>
                      <a:pt x="208" y="370"/>
                      <a:pt x="281" y="316"/>
                    </a:cubicBezTo>
                    <a:cubicBezTo>
                      <a:pt x="354" y="263"/>
                      <a:pt x="369" y="161"/>
                      <a:pt x="316" y="88"/>
                    </a:cubicBezTo>
                    <a:close/>
                    <a:moveTo>
                      <a:pt x="264" y="293"/>
                    </a:moveTo>
                    <a:cubicBezTo>
                      <a:pt x="204" y="337"/>
                      <a:pt x="120" y="324"/>
                      <a:pt x="76" y="264"/>
                    </a:cubicBezTo>
                    <a:cubicBezTo>
                      <a:pt x="32" y="205"/>
                      <a:pt x="45" y="120"/>
                      <a:pt x="105" y="76"/>
                    </a:cubicBezTo>
                    <a:cubicBezTo>
                      <a:pt x="165" y="32"/>
                      <a:pt x="249" y="45"/>
                      <a:pt x="293" y="105"/>
                    </a:cubicBezTo>
                    <a:cubicBezTo>
                      <a:pt x="337" y="165"/>
                      <a:pt x="324" y="249"/>
                      <a:pt x="264" y="2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80"/>
              <p:cNvSpPr>
                <a:spLocks noEditPoints="1"/>
              </p:cNvSpPr>
              <p:nvPr/>
            </p:nvSpPr>
            <p:spPr bwMode="auto">
              <a:xfrm>
                <a:off x="4840641" y="5128376"/>
                <a:ext cx="988156" cy="985712"/>
              </a:xfrm>
              <a:custGeom>
                <a:avLst/>
                <a:gdLst>
                  <a:gd name="T0" fmla="*/ 136 w 513"/>
                  <a:gd name="T1" fmla="*/ 29 h 512"/>
                  <a:gd name="T2" fmla="*/ 119 w 513"/>
                  <a:gd name="T3" fmla="*/ 66 h 512"/>
                  <a:gd name="T4" fmla="*/ 102 w 513"/>
                  <a:gd name="T5" fmla="*/ 80 h 512"/>
                  <a:gd name="T6" fmla="*/ 62 w 513"/>
                  <a:gd name="T7" fmla="*/ 88 h 512"/>
                  <a:gd name="T8" fmla="*/ 60 w 513"/>
                  <a:gd name="T9" fmla="*/ 129 h 512"/>
                  <a:gd name="T10" fmla="*/ 49 w 513"/>
                  <a:gd name="T11" fmla="*/ 148 h 512"/>
                  <a:gd name="T12" fmla="*/ 15 w 513"/>
                  <a:gd name="T13" fmla="*/ 170 h 512"/>
                  <a:gd name="T14" fmla="*/ 27 w 513"/>
                  <a:gd name="T15" fmla="*/ 208 h 512"/>
                  <a:gd name="T16" fmla="*/ 24 w 513"/>
                  <a:gd name="T17" fmla="*/ 230 h 512"/>
                  <a:gd name="T18" fmla="*/ 0 w 513"/>
                  <a:gd name="T19" fmla="*/ 263 h 512"/>
                  <a:gd name="T20" fmla="*/ 26 w 513"/>
                  <a:gd name="T21" fmla="*/ 294 h 512"/>
                  <a:gd name="T22" fmla="*/ 30 w 513"/>
                  <a:gd name="T23" fmla="*/ 316 h 512"/>
                  <a:gd name="T24" fmla="*/ 20 w 513"/>
                  <a:gd name="T25" fmla="*/ 355 h 512"/>
                  <a:gd name="T26" fmla="*/ 55 w 513"/>
                  <a:gd name="T27" fmla="*/ 375 h 512"/>
                  <a:gd name="T28" fmla="*/ 67 w 513"/>
                  <a:gd name="T29" fmla="*/ 393 h 512"/>
                  <a:gd name="T30" fmla="*/ 72 w 513"/>
                  <a:gd name="T31" fmla="*/ 434 h 512"/>
                  <a:gd name="T32" fmla="*/ 112 w 513"/>
                  <a:gd name="T33" fmla="*/ 440 h 512"/>
                  <a:gd name="T34" fmla="*/ 130 w 513"/>
                  <a:gd name="T35" fmla="*/ 452 h 512"/>
                  <a:gd name="T36" fmla="*/ 148 w 513"/>
                  <a:gd name="T37" fmla="*/ 488 h 512"/>
                  <a:gd name="T38" fmla="*/ 188 w 513"/>
                  <a:gd name="T39" fmla="*/ 479 h 512"/>
                  <a:gd name="T40" fmla="*/ 209 w 513"/>
                  <a:gd name="T41" fmla="*/ 485 h 512"/>
                  <a:gd name="T42" fmla="*/ 240 w 513"/>
                  <a:gd name="T43" fmla="*/ 512 h 512"/>
                  <a:gd name="T44" fmla="*/ 273 w 513"/>
                  <a:gd name="T45" fmla="*/ 489 h 512"/>
                  <a:gd name="T46" fmla="*/ 295 w 513"/>
                  <a:gd name="T47" fmla="*/ 486 h 512"/>
                  <a:gd name="T48" fmla="*/ 333 w 513"/>
                  <a:gd name="T49" fmla="*/ 500 h 512"/>
                  <a:gd name="T50" fmla="*/ 357 w 513"/>
                  <a:gd name="T51" fmla="*/ 467 h 512"/>
                  <a:gd name="T52" fmla="*/ 376 w 513"/>
                  <a:gd name="T53" fmla="*/ 457 h 512"/>
                  <a:gd name="T54" fmla="*/ 417 w 513"/>
                  <a:gd name="T55" fmla="*/ 456 h 512"/>
                  <a:gd name="T56" fmla="*/ 426 w 513"/>
                  <a:gd name="T57" fmla="*/ 417 h 512"/>
                  <a:gd name="T58" fmla="*/ 441 w 513"/>
                  <a:gd name="T59" fmla="*/ 400 h 512"/>
                  <a:gd name="T60" fmla="*/ 478 w 513"/>
                  <a:gd name="T61" fmla="*/ 385 h 512"/>
                  <a:gd name="T62" fmla="*/ 473 w 513"/>
                  <a:gd name="T63" fmla="*/ 344 h 512"/>
                  <a:gd name="T64" fmla="*/ 480 w 513"/>
                  <a:gd name="T65" fmla="*/ 324 h 512"/>
                  <a:gd name="T66" fmla="*/ 510 w 513"/>
                  <a:gd name="T67" fmla="*/ 296 h 512"/>
                  <a:gd name="T68" fmla="*/ 490 w 513"/>
                  <a:gd name="T69" fmla="*/ 260 h 512"/>
                  <a:gd name="T70" fmla="*/ 490 w 513"/>
                  <a:gd name="T71" fmla="*/ 238 h 512"/>
                  <a:gd name="T72" fmla="*/ 507 w 513"/>
                  <a:gd name="T73" fmla="*/ 202 h 512"/>
                  <a:gd name="T74" fmla="*/ 476 w 513"/>
                  <a:gd name="T75" fmla="*/ 175 h 512"/>
                  <a:gd name="T76" fmla="*/ 468 w 513"/>
                  <a:gd name="T77" fmla="*/ 155 h 512"/>
                  <a:gd name="T78" fmla="*/ 471 w 513"/>
                  <a:gd name="T79" fmla="*/ 115 h 512"/>
                  <a:gd name="T80" fmla="*/ 432 w 513"/>
                  <a:gd name="T81" fmla="*/ 101 h 512"/>
                  <a:gd name="T82" fmla="*/ 417 w 513"/>
                  <a:gd name="T83" fmla="*/ 86 h 512"/>
                  <a:gd name="T84" fmla="*/ 405 w 513"/>
                  <a:gd name="T85" fmla="*/ 47 h 512"/>
                  <a:gd name="T86" fmla="*/ 365 w 513"/>
                  <a:gd name="T87" fmla="*/ 48 h 512"/>
                  <a:gd name="T88" fmla="*/ 345 w 513"/>
                  <a:gd name="T89" fmla="*/ 39 h 512"/>
                  <a:gd name="T90" fmla="*/ 320 w 513"/>
                  <a:gd name="T91" fmla="*/ 7 h 512"/>
                  <a:gd name="T92" fmla="*/ 282 w 513"/>
                  <a:gd name="T93" fmla="*/ 23 h 512"/>
                  <a:gd name="T94" fmla="*/ 260 w 513"/>
                  <a:gd name="T95" fmla="*/ 22 h 512"/>
                  <a:gd name="T96" fmla="*/ 226 w 513"/>
                  <a:gd name="T97" fmla="*/ 1 h 512"/>
                  <a:gd name="T98" fmla="*/ 197 w 513"/>
                  <a:gd name="T99" fmla="*/ 30 h 512"/>
                  <a:gd name="T100" fmla="*/ 176 w 513"/>
                  <a:gd name="T101" fmla="*/ 36 h 512"/>
                  <a:gd name="T102" fmla="*/ 407 w 513"/>
                  <a:gd name="T103" fmla="*/ 207 h 512"/>
                  <a:gd name="T104" fmla="*/ 106 w 513"/>
                  <a:gd name="T105" fmla="*/ 304 h 512"/>
                  <a:gd name="T106" fmla="*/ 407 w 513"/>
                  <a:gd name="T107" fmla="*/ 207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13" h="512">
                    <a:moveTo>
                      <a:pt x="156" y="44"/>
                    </a:moveTo>
                    <a:cubicBezTo>
                      <a:pt x="136" y="29"/>
                      <a:pt x="136" y="29"/>
                      <a:pt x="136" y="29"/>
                    </a:cubicBezTo>
                    <a:cubicBezTo>
                      <a:pt x="137" y="55"/>
                      <a:pt x="137" y="55"/>
                      <a:pt x="137" y="55"/>
                    </a:cubicBezTo>
                    <a:cubicBezTo>
                      <a:pt x="137" y="64"/>
                      <a:pt x="127" y="70"/>
                      <a:pt x="119" y="66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4" y="89"/>
                      <a:pt x="96" y="97"/>
                      <a:pt x="87" y="95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6" y="120"/>
                      <a:pt x="69" y="129"/>
                      <a:pt x="60" y="129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54" y="156"/>
                      <a:pt x="49" y="166"/>
                      <a:pt x="40" y="167"/>
                    </a:cubicBezTo>
                    <a:cubicBezTo>
                      <a:pt x="15" y="170"/>
                      <a:pt x="15" y="170"/>
                      <a:pt x="15" y="170"/>
                    </a:cubicBezTo>
                    <a:cubicBezTo>
                      <a:pt x="32" y="188"/>
                      <a:pt x="32" y="188"/>
                      <a:pt x="32" y="188"/>
                    </a:cubicBezTo>
                    <a:cubicBezTo>
                      <a:pt x="39" y="194"/>
                      <a:pt x="36" y="206"/>
                      <a:pt x="27" y="208"/>
                    </a:cubicBezTo>
                    <a:cubicBezTo>
                      <a:pt x="3" y="216"/>
                      <a:pt x="3" y="216"/>
                      <a:pt x="3" y="216"/>
                    </a:cubicBezTo>
                    <a:cubicBezTo>
                      <a:pt x="24" y="230"/>
                      <a:pt x="24" y="230"/>
                      <a:pt x="24" y="230"/>
                    </a:cubicBezTo>
                    <a:cubicBezTo>
                      <a:pt x="32" y="235"/>
                      <a:pt x="31" y="247"/>
                      <a:pt x="22" y="251"/>
                    </a:cubicBezTo>
                    <a:cubicBezTo>
                      <a:pt x="0" y="263"/>
                      <a:pt x="0" y="263"/>
                      <a:pt x="0" y="263"/>
                    </a:cubicBezTo>
                    <a:cubicBezTo>
                      <a:pt x="23" y="273"/>
                      <a:pt x="23" y="273"/>
                      <a:pt x="23" y="273"/>
                    </a:cubicBezTo>
                    <a:cubicBezTo>
                      <a:pt x="32" y="277"/>
                      <a:pt x="33" y="289"/>
                      <a:pt x="26" y="294"/>
                    </a:cubicBezTo>
                    <a:cubicBezTo>
                      <a:pt x="6" y="310"/>
                      <a:pt x="6" y="310"/>
                      <a:pt x="6" y="310"/>
                    </a:cubicBezTo>
                    <a:cubicBezTo>
                      <a:pt x="30" y="316"/>
                      <a:pt x="30" y="316"/>
                      <a:pt x="30" y="316"/>
                    </a:cubicBezTo>
                    <a:cubicBezTo>
                      <a:pt x="39" y="318"/>
                      <a:pt x="43" y="329"/>
                      <a:pt x="37" y="336"/>
                    </a:cubicBezTo>
                    <a:cubicBezTo>
                      <a:pt x="20" y="355"/>
                      <a:pt x="20" y="355"/>
                      <a:pt x="20" y="355"/>
                    </a:cubicBezTo>
                    <a:cubicBezTo>
                      <a:pt x="45" y="356"/>
                      <a:pt x="45" y="356"/>
                      <a:pt x="45" y="356"/>
                    </a:cubicBezTo>
                    <a:cubicBezTo>
                      <a:pt x="54" y="357"/>
                      <a:pt x="60" y="367"/>
                      <a:pt x="55" y="375"/>
                    </a:cubicBezTo>
                    <a:cubicBezTo>
                      <a:pt x="42" y="397"/>
                      <a:pt x="42" y="397"/>
                      <a:pt x="42" y="397"/>
                    </a:cubicBezTo>
                    <a:cubicBezTo>
                      <a:pt x="67" y="393"/>
                      <a:pt x="67" y="393"/>
                      <a:pt x="67" y="393"/>
                    </a:cubicBezTo>
                    <a:cubicBezTo>
                      <a:pt x="76" y="392"/>
                      <a:pt x="84" y="401"/>
                      <a:pt x="80" y="410"/>
                    </a:cubicBezTo>
                    <a:cubicBezTo>
                      <a:pt x="72" y="434"/>
                      <a:pt x="72" y="434"/>
                      <a:pt x="72" y="434"/>
                    </a:cubicBezTo>
                    <a:cubicBezTo>
                      <a:pt x="96" y="426"/>
                      <a:pt x="96" y="426"/>
                      <a:pt x="96" y="426"/>
                    </a:cubicBezTo>
                    <a:cubicBezTo>
                      <a:pt x="105" y="423"/>
                      <a:pt x="113" y="430"/>
                      <a:pt x="112" y="440"/>
                    </a:cubicBezTo>
                    <a:cubicBezTo>
                      <a:pt x="108" y="465"/>
                      <a:pt x="108" y="465"/>
                      <a:pt x="108" y="465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8" y="448"/>
                      <a:pt x="148" y="454"/>
                      <a:pt x="148" y="463"/>
                    </a:cubicBezTo>
                    <a:cubicBezTo>
                      <a:pt x="148" y="488"/>
                      <a:pt x="148" y="488"/>
                      <a:pt x="148" y="488"/>
                    </a:cubicBezTo>
                    <a:cubicBezTo>
                      <a:pt x="168" y="472"/>
                      <a:pt x="168" y="472"/>
                      <a:pt x="168" y="472"/>
                    </a:cubicBezTo>
                    <a:cubicBezTo>
                      <a:pt x="175" y="466"/>
                      <a:pt x="186" y="470"/>
                      <a:pt x="188" y="479"/>
                    </a:cubicBezTo>
                    <a:cubicBezTo>
                      <a:pt x="193" y="504"/>
                      <a:pt x="193" y="504"/>
                      <a:pt x="193" y="504"/>
                    </a:cubicBezTo>
                    <a:cubicBezTo>
                      <a:pt x="209" y="485"/>
                      <a:pt x="209" y="485"/>
                      <a:pt x="209" y="485"/>
                    </a:cubicBezTo>
                    <a:cubicBezTo>
                      <a:pt x="215" y="478"/>
                      <a:pt x="227" y="479"/>
                      <a:pt x="230" y="488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52" y="490"/>
                      <a:pt x="252" y="490"/>
                      <a:pt x="252" y="490"/>
                    </a:cubicBezTo>
                    <a:cubicBezTo>
                      <a:pt x="257" y="481"/>
                      <a:pt x="268" y="481"/>
                      <a:pt x="273" y="489"/>
                    </a:cubicBezTo>
                    <a:cubicBezTo>
                      <a:pt x="287" y="510"/>
                      <a:pt x="287" y="510"/>
                      <a:pt x="287" y="510"/>
                    </a:cubicBezTo>
                    <a:cubicBezTo>
                      <a:pt x="295" y="486"/>
                      <a:pt x="295" y="486"/>
                      <a:pt x="295" y="486"/>
                    </a:cubicBezTo>
                    <a:cubicBezTo>
                      <a:pt x="298" y="477"/>
                      <a:pt x="310" y="475"/>
                      <a:pt x="316" y="482"/>
                    </a:cubicBezTo>
                    <a:cubicBezTo>
                      <a:pt x="333" y="500"/>
                      <a:pt x="333" y="500"/>
                      <a:pt x="333" y="500"/>
                    </a:cubicBezTo>
                    <a:cubicBezTo>
                      <a:pt x="337" y="475"/>
                      <a:pt x="337" y="475"/>
                      <a:pt x="337" y="475"/>
                    </a:cubicBezTo>
                    <a:cubicBezTo>
                      <a:pt x="338" y="466"/>
                      <a:pt x="349" y="462"/>
                      <a:pt x="357" y="467"/>
                    </a:cubicBezTo>
                    <a:cubicBezTo>
                      <a:pt x="377" y="482"/>
                      <a:pt x="377" y="482"/>
                      <a:pt x="377" y="482"/>
                    </a:cubicBezTo>
                    <a:cubicBezTo>
                      <a:pt x="376" y="457"/>
                      <a:pt x="376" y="457"/>
                      <a:pt x="376" y="457"/>
                    </a:cubicBezTo>
                    <a:cubicBezTo>
                      <a:pt x="376" y="447"/>
                      <a:pt x="385" y="441"/>
                      <a:pt x="394" y="445"/>
                    </a:cubicBezTo>
                    <a:cubicBezTo>
                      <a:pt x="417" y="456"/>
                      <a:pt x="417" y="456"/>
                      <a:pt x="417" y="456"/>
                    </a:cubicBezTo>
                    <a:cubicBezTo>
                      <a:pt x="411" y="431"/>
                      <a:pt x="411" y="431"/>
                      <a:pt x="411" y="431"/>
                    </a:cubicBezTo>
                    <a:cubicBezTo>
                      <a:pt x="409" y="422"/>
                      <a:pt x="417" y="414"/>
                      <a:pt x="426" y="417"/>
                    </a:cubicBezTo>
                    <a:cubicBezTo>
                      <a:pt x="451" y="423"/>
                      <a:pt x="451" y="423"/>
                      <a:pt x="451" y="423"/>
                    </a:cubicBezTo>
                    <a:cubicBezTo>
                      <a:pt x="441" y="400"/>
                      <a:pt x="441" y="400"/>
                      <a:pt x="441" y="400"/>
                    </a:cubicBezTo>
                    <a:cubicBezTo>
                      <a:pt x="437" y="391"/>
                      <a:pt x="444" y="382"/>
                      <a:pt x="453" y="383"/>
                    </a:cubicBezTo>
                    <a:cubicBezTo>
                      <a:pt x="478" y="385"/>
                      <a:pt x="478" y="385"/>
                      <a:pt x="478" y="385"/>
                    </a:cubicBezTo>
                    <a:cubicBezTo>
                      <a:pt x="464" y="364"/>
                      <a:pt x="464" y="364"/>
                      <a:pt x="464" y="364"/>
                    </a:cubicBezTo>
                    <a:cubicBezTo>
                      <a:pt x="459" y="356"/>
                      <a:pt x="464" y="345"/>
                      <a:pt x="473" y="344"/>
                    </a:cubicBezTo>
                    <a:cubicBezTo>
                      <a:pt x="498" y="342"/>
                      <a:pt x="498" y="342"/>
                      <a:pt x="498" y="342"/>
                    </a:cubicBezTo>
                    <a:cubicBezTo>
                      <a:pt x="480" y="324"/>
                      <a:pt x="480" y="324"/>
                      <a:pt x="480" y="324"/>
                    </a:cubicBezTo>
                    <a:cubicBezTo>
                      <a:pt x="474" y="317"/>
                      <a:pt x="476" y="306"/>
                      <a:pt x="485" y="303"/>
                    </a:cubicBezTo>
                    <a:cubicBezTo>
                      <a:pt x="510" y="296"/>
                      <a:pt x="510" y="296"/>
                      <a:pt x="510" y="296"/>
                    </a:cubicBezTo>
                    <a:cubicBezTo>
                      <a:pt x="489" y="281"/>
                      <a:pt x="489" y="281"/>
                      <a:pt x="489" y="281"/>
                    </a:cubicBezTo>
                    <a:cubicBezTo>
                      <a:pt x="481" y="276"/>
                      <a:pt x="482" y="264"/>
                      <a:pt x="490" y="260"/>
                    </a:cubicBezTo>
                    <a:cubicBezTo>
                      <a:pt x="513" y="249"/>
                      <a:pt x="513" y="249"/>
                      <a:pt x="513" y="249"/>
                    </a:cubicBezTo>
                    <a:cubicBezTo>
                      <a:pt x="490" y="238"/>
                      <a:pt x="490" y="238"/>
                      <a:pt x="490" y="238"/>
                    </a:cubicBezTo>
                    <a:cubicBezTo>
                      <a:pt x="481" y="234"/>
                      <a:pt x="480" y="223"/>
                      <a:pt x="487" y="217"/>
                    </a:cubicBezTo>
                    <a:cubicBezTo>
                      <a:pt x="507" y="202"/>
                      <a:pt x="507" y="202"/>
                      <a:pt x="507" y="202"/>
                    </a:cubicBezTo>
                    <a:cubicBezTo>
                      <a:pt x="482" y="196"/>
                      <a:pt x="482" y="196"/>
                      <a:pt x="482" y="196"/>
                    </a:cubicBezTo>
                    <a:cubicBezTo>
                      <a:pt x="473" y="193"/>
                      <a:pt x="470" y="182"/>
                      <a:pt x="476" y="175"/>
                    </a:cubicBezTo>
                    <a:cubicBezTo>
                      <a:pt x="493" y="156"/>
                      <a:pt x="493" y="156"/>
                      <a:pt x="493" y="156"/>
                    </a:cubicBezTo>
                    <a:cubicBezTo>
                      <a:pt x="468" y="155"/>
                      <a:pt x="468" y="155"/>
                      <a:pt x="468" y="155"/>
                    </a:cubicBezTo>
                    <a:cubicBezTo>
                      <a:pt x="458" y="155"/>
                      <a:pt x="453" y="144"/>
                      <a:pt x="458" y="136"/>
                    </a:cubicBezTo>
                    <a:cubicBezTo>
                      <a:pt x="471" y="115"/>
                      <a:pt x="471" y="115"/>
                      <a:pt x="471" y="115"/>
                    </a:cubicBezTo>
                    <a:cubicBezTo>
                      <a:pt x="445" y="118"/>
                      <a:pt x="445" y="118"/>
                      <a:pt x="445" y="118"/>
                    </a:cubicBezTo>
                    <a:cubicBezTo>
                      <a:pt x="436" y="119"/>
                      <a:pt x="429" y="110"/>
                      <a:pt x="432" y="101"/>
                    </a:cubicBezTo>
                    <a:cubicBezTo>
                      <a:pt x="441" y="78"/>
                      <a:pt x="441" y="78"/>
                      <a:pt x="441" y="78"/>
                    </a:cubicBezTo>
                    <a:cubicBezTo>
                      <a:pt x="417" y="86"/>
                      <a:pt x="417" y="86"/>
                      <a:pt x="417" y="86"/>
                    </a:cubicBezTo>
                    <a:cubicBezTo>
                      <a:pt x="408" y="89"/>
                      <a:pt x="399" y="81"/>
                      <a:pt x="401" y="72"/>
                    </a:cubicBezTo>
                    <a:cubicBezTo>
                      <a:pt x="405" y="47"/>
                      <a:pt x="405" y="47"/>
                      <a:pt x="405" y="47"/>
                    </a:cubicBezTo>
                    <a:cubicBezTo>
                      <a:pt x="383" y="59"/>
                      <a:pt x="383" y="59"/>
                      <a:pt x="383" y="59"/>
                    </a:cubicBezTo>
                    <a:cubicBezTo>
                      <a:pt x="375" y="63"/>
                      <a:pt x="365" y="58"/>
                      <a:pt x="365" y="48"/>
                    </a:cubicBezTo>
                    <a:cubicBezTo>
                      <a:pt x="364" y="23"/>
                      <a:pt x="364" y="23"/>
                      <a:pt x="364" y="23"/>
                    </a:cubicBezTo>
                    <a:cubicBezTo>
                      <a:pt x="345" y="39"/>
                      <a:pt x="345" y="39"/>
                      <a:pt x="345" y="39"/>
                    </a:cubicBezTo>
                    <a:cubicBezTo>
                      <a:pt x="337" y="45"/>
                      <a:pt x="326" y="41"/>
                      <a:pt x="325" y="32"/>
                    </a:cubicBezTo>
                    <a:cubicBezTo>
                      <a:pt x="320" y="7"/>
                      <a:pt x="320" y="7"/>
                      <a:pt x="320" y="7"/>
                    </a:cubicBezTo>
                    <a:cubicBezTo>
                      <a:pt x="303" y="27"/>
                      <a:pt x="303" y="27"/>
                      <a:pt x="303" y="27"/>
                    </a:cubicBezTo>
                    <a:cubicBezTo>
                      <a:pt x="297" y="34"/>
                      <a:pt x="286" y="32"/>
                      <a:pt x="282" y="23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60" y="22"/>
                      <a:pt x="260" y="22"/>
                      <a:pt x="260" y="22"/>
                    </a:cubicBezTo>
                    <a:cubicBezTo>
                      <a:pt x="256" y="30"/>
                      <a:pt x="244" y="30"/>
                      <a:pt x="239" y="2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17" y="25"/>
                      <a:pt x="217" y="25"/>
                      <a:pt x="217" y="25"/>
                    </a:cubicBezTo>
                    <a:cubicBezTo>
                      <a:pt x="214" y="34"/>
                      <a:pt x="203" y="36"/>
                      <a:pt x="197" y="30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6" y="36"/>
                      <a:pt x="176" y="36"/>
                      <a:pt x="176" y="36"/>
                    </a:cubicBezTo>
                    <a:cubicBezTo>
                      <a:pt x="174" y="45"/>
                      <a:pt x="164" y="50"/>
                      <a:pt x="156" y="44"/>
                    </a:cubicBezTo>
                    <a:close/>
                    <a:moveTo>
                      <a:pt x="407" y="207"/>
                    </a:moveTo>
                    <a:cubicBezTo>
                      <a:pt x="434" y="290"/>
                      <a:pt x="388" y="379"/>
                      <a:pt x="305" y="406"/>
                    </a:cubicBezTo>
                    <a:cubicBezTo>
                      <a:pt x="222" y="433"/>
                      <a:pt x="133" y="387"/>
                      <a:pt x="106" y="304"/>
                    </a:cubicBezTo>
                    <a:cubicBezTo>
                      <a:pt x="79" y="221"/>
                      <a:pt x="125" y="132"/>
                      <a:pt x="208" y="105"/>
                    </a:cubicBezTo>
                    <a:cubicBezTo>
                      <a:pt x="291" y="78"/>
                      <a:pt x="380" y="124"/>
                      <a:pt x="407" y="2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53"/>
              <p:cNvSpPr>
                <a:spLocks noEditPoints="1"/>
              </p:cNvSpPr>
              <p:nvPr/>
            </p:nvSpPr>
            <p:spPr bwMode="auto">
              <a:xfrm>
                <a:off x="5932150" y="2976348"/>
                <a:ext cx="426710" cy="482589"/>
              </a:xfrm>
              <a:custGeom>
                <a:avLst/>
                <a:gdLst>
                  <a:gd name="T0" fmla="*/ 20 w 78"/>
                  <a:gd name="T1" fmla="*/ 7 h 88"/>
                  <a:gd name="T2" fmla="*/ 20 w 78"/>
                  <a:gd name="T3" fmla="*/ 11 h 88"/>
                  <a:gd name="T4" fmla="*/ 5 w 78"/>
                  <a:gd name="T5" fmla="*/ 6 h 88"/>
                  <a:gd name="T6" fmla="*/ 1 w 78"/>
                  <a:gd name="T7" fmla="*/ 8 h 88"/>
                  <a:gd name="T8" fmla="*/ 0 w 78"/>
                  <a:gd name="T9" fmla="*/ 20 h 88"/>
                  <a:gd name="T10" fmla="*/ 3 w 78"/>
                  <a:gd name="T11" fmla="*/ 38 h 88"/>
                  <a:gd name="T12" fmla="*/ 17 w 78"/>
                  <a:gd name="T13" fmla="*/ 49 h 88"/>
                  <a:gd name="T14" fmla="*/ 20 w 78"/>
                  <a:gd name="T15" fmla="*/ 50 h 88"/>
                  <a:gd name="T16" fmla="*/ 20 w 78"/>
                  <a:gd name="T17" fmla="*/ 49 h 88"/>
                  <a:gd name="T18" fmla="*/ 31 w 78"/>
                  <a:gd name="T19" fmla="*/ 52 h 88"/>
                  <a:gd name="T20" fmla="*/ 31 w 78"/>
                  <a:gd name="T21" fmla="*/ 64 h 88"/>
                  <a:gd name="T22" fmla="*/ 27 w 78"/>
                  <a:gd name="T23" fmla="*/ 64 h 88"/>
                  <a:gd name="T24" fmla="*/ 27 w 78"/>
                  <a:gd name="T25" fmla="*/ 68 h 88"/>
                  <a:gd name="T26" fmla="*/ 15 w 78"/>
                  <a:gd name="T27" fmla="*/ 68 h 88"/>
                  <a:gd name="T28" fmla="*/ 15 w 78"/>
                  <a:gd name="T29" fmla="*/ 88 h 88"/>
                  <a:gd name="T30" fmla="*/ 64 w 78"/>
                  <a:gd name="T31" fmla="*/ 88 h 88"/>
                  <a:gd name="T32" fmla="*/ 64 w 78"/>
                  <a:gd name="T33" fmla="*/ 68 h 88"/>
                  <a:gd name="T34" fmla="*/ 52 w 78"/>
                  <a:gd name="T35" fmla="*/ 68 h 88"/>
                  <a:gd name="T36" fmla="*/ 52 w 78"/>
                  <a:gd name="T37" fmla="*/ 64 h 88"/>
                  <a:gd name="T38" fmla="*/ 47 w 78"/>
                  <a:gd name="T39" fmla="*/ 64 h 88"/>
                  <a:gd name="T40" fmla="*/ 47 w 78"/>
                  <a:gd name="T41" fmla="*/ 52 h 88"/>
                  <a:gd name="T42" fmla="*/ 58 w 78"/>
                  <a:gd name="T43" fmla="*/ 49 h 88"/>
                  <a:gd name="T44" fmla="*/ 58 w 78"/>
                  <a:gd name="T45" fmla="*/ 50 h 88"/>
                  <a:gd name="T46" fmla="*/ 61 w 78"/>
                  <a:gd name="T47" fmla="*/ 49 h 88"/>
                  <a:gd name="T48" fmla="*/ 75 w 78"/>
                  <a:gd name="T49" fmla="*/ 38 h 88"/>
                  <a:gd name="T50" fmla="*/ 78 w 78"/>
                  <a:gd name="T51" fmla="*/ 20 h 88"/>
                  <a:gd name="T52" fmla="*/ 77 w 78"/>
                  <a:gd name="T53" fmla="*/ 8 h 88"/>
                  <a:gd name="T54" fmla="*/ 73 w 78"/>
                  <a:gd name="T55" fmla="*/ 6 h 88"/>
                  <a:gd name="T56" fmla="*/ 58 w 78"/>
                  <a:gd name="T57" fmla="*/ 11 h 88"/>
                  <a:gd name="T58" fmla="*/ 58 w 78"/>
                  <a:gd name="T59" fmla="*/ 7 h 88"/>
                  <a:gd name="T60" fmla="*/ 60 w 78"/>
                  <a:gd name="T61" fmla="*/ 7 h 88"/>
                  <a:gd name="T62" fmla="*/ 60 w 78"/>
                  <a:gd name="T63" fmla="*/ 0 h 88"/>
                  <a:gd name="T64" fmla="*/ 17 w 78"/>
                  <a:gd name="T65" fmla="*/ 0 h 88"/>
                  <a:gd name="T66" fmla="*/ 17 w 78"/>
                  <a:gd name="T67" fmla="*/ 7 h 88"/>
                  <a:gd name="T68" fmla="*/ 20 w 78"/>
                  <a:gd name="T69" fmla="*/ 7 h 88"/>
                  <a:gd name="T70" fmla="*/ 63 w 78"/>
                  <a:gd name="T71" fmla="*/ 42 h 88"/>
                  <a:gd name="T72" fmla="*/ 59 w 78"/>
                  <a:gd name="T73" fmla="*/ 20 h 88"/>
                  <a:gd name="T74" fmla="*/ 61 w 78"/>
                  <a:gd name="T75" fmla="*/ 22 h 88"/>
                  <a:gd name="T76" fmla="*/ 66 w 78"/>
                  <a:gd name="T77" fmla="*/ 18 h 88"/>
                  <a:gd name="T78" fmla="*/ 64 w 78"/>
                  <a:gd name="T79" fmla="*/ 16 h 88"/>
                  <a:gd name="T80" fmla="*/ 71 w 78"/>
                  <a:gd name="T81" fmla="*/ 13 h 88"/>
                  <a:gd name="T82" fmla="*/ 72 w 78"/>
                  <a:gd name="T83" fmla="*/ 20 h 88"/>
                  <a:gd name="T84" fmla="*/ 69 w 78"/>
                  <a:gd name="T85" fmla="*/ 36 h 88"/>
                  <a:gd name="T86" fmla="*/ 63 w 78"/>
                  <a:gd name="T87" fmla="*/ 42 h 88"/>
                  <a:gd name="T88" fmla="*/ 19 w 78"/>
                  <a:gd name="T89" fmla="*/ 20 h 88"/>
                  <a:gd name="T90" fmla="*/ 15 w 78"/>
                  <a:gd name="T91" fmla="*/ 42 h 88"/>
                  <a:gd name="T92" fmla="*/ 9 w 78"/>
                  <a:gd name="T93" fmla="*/ 36 h 88"/>
                  <a:gd name="T94" fmla="*/ 6 w 78"/>
                  <a:gd name="T95" fmla="*/ 20 h 88"/>
                  <a:gd name="T96" fmla="*/ 7 w 78"/>
                  <a:gd name="T97" fmla="*/ 13 h 88"/>
                  <a:gd name="T98" fmla="*/ 14 w 78"/>
                  <a:gd name="T99" fmla="*/ 16 h 88"/>
                  <a:gd name="T100" fmla="*/ 12 w 78"/>
                  <a:gd name="T101" fmla="*/ 18 h 88"/>
                  <a:gd name="T102" fmla="*/ 17 w 78"/>
                  <a:gd name="T103" fmla="*/ 22 h 88"/>
                  <a:gd name="T104" fmla="*/ 19 w 78"/>
                  <a:gd name="T105" fmla="*/ 20 h 88"/>
                  <a:gd name="T106" fmla="*/ 32 w 78"/>
                  <a:gd name="T107" fmla="*/ 10 h 88"/>
                  <a:gd name="T108" fmla="*/ 32 w 78"/>
                  <a:gd name="T109" fmla="*/ 45 h 88"/>
                  <a:gd name="T110" fmla="*/ 25 w 78"/>
                  <a:gd name="T111" fmla="*/ 41 h 88"/>
                  <a:gd name="T112" fmla="*/ 28 w 78"/>
                  <a:gd name="T113" fmla="*/ 14 h 88"/>
                  <a:gd name="T114" fmla="*/ 28 w 78"/>
                  <a:gd name="T115" fmla="*/ 10 h 88"/>
                  <a:gd name="T116" fmla="*/ 32 w 78"/>
                  <a:gd name="T117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" h="88">
                    <a:moveTo>
                      <a:pt x="20" y="7"/>
                    </a:moveTo>
                    <a:cubicBezTo>
                      <a:pt x="20" y="8"/>
                      <a:pt x="21" y="10"/>
                      <a:pt x="20" y="1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1"/>
                      <a:pt x="0" y="16"/>
                      <a:pt x="0" y="20"/>
                    </a:cubicBezTo>
                    <a:cubicBezTo>
                      <a:pt x="0" y="26"/>
                      <a:pt x="1" y="33"/>
                      <a:pt x="3" y="38"/>
                    </a:cubicBezTo>
                    <a:cubicBezTo>
                      <a:pt x="6" y="44"/>
                      <a:pt x="10" y="48"/>
                      <a:pt x="17" y="49"/>
                    </a:cubicBezTo>
                    <a:cubicBezTo>
                      <a:pt x="18" y="50"/>
                      <a:pt x="19" y="50"/>
                      <a:pt x="20" y="50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51"/>
                      <a:pt x="26" y="52"/>
                      <a:pt x="31" y="52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52" y="52"/>
                      <a:pt x="56" y="51"/>
                      <a:pt x="58" y="4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9" y="50"/>
                      <a:pt x="60" y="50"/>
                      <a:pt x="61" y="49"/>
                    </a:cubicBezTo>
                    <a:cubicBezTo>
                      <a:pt x="68" y="48"/>
                      <a:pt x="72" y="44"/>
                      <a:pt x="75" y="38"/>
                    </a:cubicBezTo>
                    <a:cubicBezTo>
                      <a:pt x="77" y="33"/>
                      <a:pt x="78" y="26"/>
                      <a:pt x="78" y="20"/>
                    </a:cubicBezTo>
                    <a:cubicBezTo>
                      <a:pt x="78" y="16"/>
                      <a:pt x="78" y="11"/>
                      <a:pt x="77" y="8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0"/>
                      <a:pt x="58" y="8"/>
                      <a:pt x="58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0" y="7"/>
                      <a:pt x="20" y="7"/>
                      <a:pt x="20" y="7"/>
                    </a:cubicBezTo>
                    <a:close/>
                    <a:moveTo>
                      <a:pt x="63" y="42"/>
                    </a:moveTo>
                    <a:cubicBezTo>
                      <a:pt x="64" y="36"/>
                      <a:pt x="60" y="28"/>
                      <a:pt x="59" y="20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5"/>
                      <a:pt x="72" y="18"/>
                      <a:pt x="72" y="20"/>
                    </a:cubicBezTo>
                    <a:cubicBezTo>
                      <a:pt x="71" y="26"/>
                      <a:pt x="71" y="31"/>
                      <a:pt x="69" y="36"/>
                    </a:cubicBezTo>
                    <a:cubicBezTo>
                      <a:pt x="67" y="39"/>
                      <a:pt x="65" y="41"/>
                      <a:pt x="63" y="42"/>
                    </a:cubicBezTo>
                    <a:close/>
                    <a:moveTo>
                      <a:pt x="19" y="20"/>
                    </a:moveTo>
                    <a:cubicBezTo>
                      <a:pt x="17" y="28"/>
                      <a:pt x="14" y="36"/>
                      <a:pt x="15" y="42"/>
                    </a:cubicBezTo>
                    <a:cubicBezTo>
                      <a:pt x="13" y="41"/>
                      <a:pt x="11" y="39"/>
                      <a:pt x="9" y="36"/>
                    </a:cubicBezTo>
                    <a:cubicBezTo>
                      <a:pt x="7" y="31"/>
                      <a:pt x="6" y="26"/>
                      <a:pt x="6" y="20"/>
                    </a:cubicBezTo>
                    <a:cubicBezTo>
                      <a:pt x="6" y="18"/>
                      <a:pt x="6" y="15"/>
                      <a:pt x="7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20"/>
                      <a:pt x="19" y="20"/>
                      <a:pt x="19" y="20"/>
                    </a:cubicBezTo>
                    <a:close/>
                    <a:moveTo>
                      <a:pt x="32" y="10"/>
                    </a:move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27" y="45"/>
                      <a:pt x="25" y="41"/>
                    </a:cubicBezTo>
                    <a:cubicBezTo>
                      <a:pt x="24" y="37"/>
                      <a:pt x="28" y="16"/>
                      <a:pt x="28" y="14"/>
                    </a:cubicBezTo>
                    <a:cubicBezTo>
                      <a:pt x="28" y="13"/>
                      <a:pt x="28" y="10"/>
                      <a:pt x="28" y="10"/>
                    </a:cubicBezTo>
                    <a:lnTo>
                      <a:pt x="32" y="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40"/>
            <p:cNvGrpSpPr/>
            <p:nvPr/>
          </p:nvGrpSpPr>
          <p:grpSpPr>
            <a:xfrm>
              <a:off x="1102232" y="1810984"/>
              <a:ext cx="3216498" cy="1570712"/>
              <a:chOff x="1102232" y="1810984"/>
              <a:chExt cx="3216498" cy="1570712"/>
            </a:xfrm>
          </p:grpSpPr>
          <p:sp>
            <p:nvSpPr>
              <p:cNvPr id="69" name="TextBox 58"/>
              <p:cNvSpPr txBox="1"/>
              <p:nvPr/>
            </p:nvSpPr>
            <p:spPr>
              <a:xfrm>
                <a:off x="1919565" y="1810984"/>
                <a:ext cx="2399165" cy="44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1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、顶层设计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ectangle 59"/>
              <p:cNvSpPr/>
              <p:nvPr/>
            </p:nvSpPr>
            <p:spPr>
              <a:xfrm>
                <a:off x="1102232" y="2307709"/>
                <a:ext cx="3102976" cy="107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立项申报制订、修订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规划方案、立项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申报书</a:t>
                </a:r>
                <a:endPara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Group 60"/>
            <p:cNvGrpSpPr/>
            <p:nvPr/>
          </p:nvGrpSpPr>
          <p:grpSpPr>
            <a:xfrm>
              <a:off x="1951066" y="1909744"/>
              <a:ext cx="277646" cy="276819"/>
              <a:chOff x="2138511" y="2464802"/>
              <a:chExt cx="354011" cy="352957"/>
            </a:xfrm>
            <a:solidFill>
              <a:schemeClr val="accent1"/>
            </a:solidFill>
          </p:grpSpPr>
          <p:sp>
            <p:nvSpPr>
              <p:cNvPr id="67" name="Oval 61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62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1" cy="352957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" name="Group 41"/>
            <p:cNvGrpSpPr/>
            <p:nvPr/>
          </p:nvGrpSpPr>
          <p:grpSpPr>
            <a:xfrm>
              <a:off x="1592269" y="3425175"/>
              <a:ext cx="2540152" cy="1315943"/>
              <a:chOff x="1592269" y="3425175"/>
              <a:chExt cx="2540152" cy="1315943"/>
            </a:xfrm>
          </p:grpSpPr>
          <p:sp>
            <p:nvSpPr>
              <p:cNvPr id="65" name="TextBox 63"/>
              <p:cNvSpPr txBox="1"/>
              <p:nvPr/>
            </p:nvSpPr>
            <p:spPr>
              <a:xfrm>
                <a:off x="2157094" y="3425175"/>
                <a:ext cx="1975327" cy="443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、方案设计</a:t>
                </a:r>
                <a:endParaRPr lang="en-GB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" name="Rectangle 64"/>
              <p:cNvSpPr/>
              <p:nvPr/>
            </p:nvSpPr>
            <p:spPr>
              <a:xfrm>
                <a:off x="1592269" y="3862108"/>
                <a:ext cx="2494443" cy="879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36897">
                  <a:lnSpc>
                    <a:spcPct val="130000"/>
                  </a:lnSpc>
                  <a:defRPr/>
                </a:pPr>
                <a:r>
                  <a:rPr lang="zh-CN" altLang="en-US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制订、修订建设方案、任务书</a:t>
                </a:r>
                <a:endPara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Group 65"/>
            <p:cNvGrpSpPr/>
            <p:nvPr/>
          </p:nvGrpSpPr>
          <p:grpSpPr>
            <a:xfrm>
              <a:off x="1951067" y="3453780"/>
              <a:ext cx="277647" cy="276818"/>
              <a:chOff x="2138511" y="2464802"/>
              <a:chExt cx="354012" cy="352956"/>
            </a:xfrm>
            <a:solidFill>
              <a:schemeClr val="accent2"/>
            </a:solidFill>
          </p:grpSpPr>
          <p:sp>
            <p:nvSpPr>
              <p:cNvPr id="63" name="Oval 66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67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Group 52"/>
            <p:cNvGrpSpPr/>
            <p:nvPr/>
          </p:nvGrpSpPr>
          <p:grpSpPr>
            <a:xfrm>
              <a:off x="1465544" y="4875822"/>
              <a:ext cx="2590881" cy="894155"/>
              <a:chOff x="1465544" y="4875822"/>
              <a:chExt cx="2590881" cy="894155"/>
            </a:xfrm>
          </p:grpSpPr>
          <p:sp>
            <p:nvSpPr>
              <p:cNvPr id="58" name="TextBox 68"/>
              <p:cNvSpPr txBox="1"/>
              <p:nvPr/>
            </p:nvSpPr>
            <p:spPr>
              <a:xfrm>
                <a:off x="1465544" y="4875822"/>
                <a:ext cx="2590881" cy="443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3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、建设流程培训</a:t>
                </a:r>
                <a:endParaRPr lang="en-GB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" name="Rectangle 69"/>
              <p:cNvSpPr/>
              <p:nvPr/>
            </p:nvSpPr>
            <p:spPr>
              <a:xfrm>
                <a:off x="1540719" y="5363712"/>
                <a:ext cx="2384237" cy="406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项目建设流程培训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 70"/>
            <p:cNvGrpSpPr/>
            <p:nvPr/>
          </p:nvGrpSpPr>
          <p:grpSpPr>
            <a:xfrm>
              <a:off x="1378101" y="4937750"/>
              <a:ext cx="277647" cy="276818"/>
              <a:chOff x="1407954" y="2390054"/>
              <a:chExt cx="354012" cy="352956"/>
            </a:xfrm>
            <a:solidFill>
              <a:schemeClr val="accent3"/>
            </a:solidFill>
          </p:grpSpPr>
          <p:sp>
            <p:nvSpPr>
              <p:cNvPr id="53" name="Oval 71"/>
              <p:cNvSpPr>
                <a:spLocks noChangeArrowheads="1"/>
              </p:cNvSpPr>
              <p:nvPr/>
            </p:nvSpPr>
            <p:spPr bwMode="auto">
              <a:xfrm>
                <a:off x="1488355" y="246815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72"/>
              <p:cNvSpPr>
                <a:spLocks noEditPoints="1"/>
              </p:cNvSpPr>
              <p:nvPr/>
            </p:nvSpPr>
            <p:spPr bwMode="auto">
              <a:xfrm>
                <a:off x="1407954" y="2390054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" name="Group 74"/>
            <p:cNvGrpSpPr/>
            <p:nvPr/>
          </p:nvGrpSpPr>
          <p:grpSpPr>
            <a:xfrm>
              <a:off x="9907712" y="3446766"/>
              <a:ext cx="277647" cy="276818"/>
              <a:chOff x="2138511" y="2464802"/>
              <a:chExt cx="354012" cy="352956"/>
            </a:xfrm>
            <a:solidFill>
              <a:schemeClr val="accent4"/>
            </a:solidFill>
          </p:grpSpPr>
          <p:sp>
            <p:nvSpPr>
              <p:cNvPr id="51" name="Oval 75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76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8726072" y="3757788"/>
              <a:ext cx="2918575" cy="3137307"/>
              <a:chOff x="8726072" y="3757788"/>
              <a:chExt cx="2918575" cy="3137307"/>
            </a:xfrm>
          </p:grpSpPr>
          <p:sp>
            <p:nvSpPr>
              <p:cNvPr id="44" name="TextBox 73"/>
              <p:cNvSpPr txBox="1"/>
              <p:nvPr/>
            </p:nvSpPr>
            <p:spPr>
              <a:xfrm>
                <a:off x="8799783" y="3757788"/>
                <a:ext cx="2649267" cy="775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、统筹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实施</a:t>
                </a:r>
                <a:r>
                  <a:rPr lang="en-US" altLang="zh-CN" b="1" dirty="0">
                    <a:latin typeface="微软雅黑" pitchFamily="34" charset="-122"/>
                    <a:ea typeface="微软雅黑" pitchFamily="34" charset="-122"/>
                  </a:rPr>
                  <a:t>+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产品服务</a:t>
                </a:r>
                <a:endParaRPr lang="en-US" altLang="zh-CN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Rectangle 82"/>
              <p:cNvSpPr/>
              <p:nvPr/>
            </p:nvSpPr>
            <p:spPr>
              <a:xfrm>
                <a:off x="8726072" y="4524599"/>
                <a:ext cx="2918575" cy="2370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36897">
                  <a:lnSpc>
                    <a:spcPct val="130000"/>
                  </a:lnSpc>
                  <a:spcAft>
                    <a:spcPts val="468"/>
                  </a:spcAft>
                  <a:defRPr/>
                </a:pPr>
                <a:r>
                  <a:rPr lang="en-GB" altLang="zh-CN" sz="900" dirty="0">
                    <a:latin typeface="微软雅黑" pitchFamily="34" charset="-122"/>
                    <a:ea typeface="微软雅黑" pitchFamily="34" charset="-122"/>
                  </a:rPr>
                  <a:t>     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项目建设（调研、方案、人培方案、课程体系、课程教材、教学资源、实训室、师资管理培训、信息化、校园文化、教学诊改等）</a:t>
                </a:r>
                <a:endParaRPr lang="en-US" altLang="zh-CN" sz="1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en-GB" sz="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7" name="Freeform 67"/>
          <p:cNvSpPr>
            <a:spLocks noEditPoints="1"/>
          </p:cNvSpPr>
          <p:nvPr/>
        </p:nvSpPr>
        <p:spPr bwMode="auto">
          <a:xfrm>
            <a:off x="7430784" y="1255734"/>
            <a:ext cx="208235" cy="230682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val 66"/>
          <p:cNvSpPr>
            <a:spLocks noChangeArrowheads="1"/>
          </p:cNvSpPr>
          <p:nvPr/>
        </p:nvSpPr>
        <p:spPr bwMode="auto">
          <a:xfrm>
            <a:off x="7484501" y="1312214"/>
            <a:ext cx="100806" cy="112236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73"/>
          <p:cNvSpPr txBox="1"/>
          <p:nvPr/>
        </p:nvSpPr>
        <p:spPr>
          <a:xfrm>
            <a:off x="6839238" y="1503877"/>
            <a:ext cx="1440869" cy="349019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、整体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实施</a:t>
            </a:r>
            <a:endParaRPr lang="en-GB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Rectangle 82"/>
          <p:cNvSpPr/>
          <p:nvPr/>
        </p:nvSpPr>
        <p:spPr>
          <a:xfrm>
            <a:off x="6726462" y="1891266"/>
            <a:ext cx="1788178" cy="702962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项目建设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整体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实施规划</a:t>
            </a:r>
            <a:endParaRPr lang="en-US" altLang="zh-CN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>
            <a:off x="1326313" y="337344"/>
            <a:ext cx="74221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2342" y="596937"/>
            <a:ext cx="2654671" cy="411219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（二）项目建设内容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19" name="文本框 2"/>
          <p:cNvSpPr txBox="1"/>
          <p:nvPr/>
        </p:nvSpPr>
        <p:spPr>
          <a:xfrm>
            <a:off x="4345029" y="2688223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sp>
        <p:nvSpPr>
          <p:cNvPr id="123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33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635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1326312" y="337344"/>
            <a:ext cx="73676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694" y="598760"/>
            <a:ext cx="3464202" cy="53054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（三）</a:t>
            </a:r>
            <a:r>
              <a:rPr lang="en-US" altLang="zh-CN" sz="2000" b="1" dirty="0" smtClean="0">
                <a:solidFill>
                  <a:srgbClr val="FFFFFF"/>
                </a:solidFill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管理制度与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评价体系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435990" y="1230400"/>
            <a:ext cx="6250685" cy="3595600"/>
            <a:chOff x="827584" y="984503"/>
            <a:chExt cx="8040653" cy="4008290"/>
          </a:xfrm>
        </p:grpSpPr>
        <p:sp>
          <p:nvSpPr>
            <p:cNvPr id="42" name="TextBox 41"/>
            <p:cNvSpPr txBox="1"/>
            <p:nvPr/>
          </p:nvSpPr>
          <p:spPr>
            <a:xfrm>
              <a:off x="827584" y="984503"/>
              <a:ext cx="5976663" cy="37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27584" y="1520755"/>
              <a:ext cx="8040653" cy="3472038"/>
              <a:chOff x="300038" y="1472900"/>
              <a:chExt cx="8040653" cy="3472038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2409018" y="1762788"/>
                <a:ext cx="3367604" cy="3182150"/>
                <a:chOff x="1564436" y="1632570"/>
                <a:chExt cx="3020264" cy="3028723"/>
              </a:xfrm>
            </p:grpSpPr>
            <p:grpSp>
              <p:nvGrpSpPr>
                <p:cNvPr id="58" name="组合 57"/>
                <p:cNvGrpSpPr/>
                <p:nvPr/>
              </p:nvGrpSpPr>
              <p:grpSpPr>
                <a:xfrm>
                  <a:off x="1564436" y="1632570"/>
                  <a:ext cx="3020264" cy="3028723"/>
                  <a:chOff x="3284538" y="2047306"/>
                  <a:chExt cx="2584450" cy="2182207"/>
                </a:xfrm>
              </p:grpSpPr>
              <p:sp>
                <p:nvSpPr>
                  <p:cNvPr id="60" name="MH_Other_1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4049713" y="2047306"/>
                    <a:ext cx="1052512" cy="662598"/>
                  </a:xfrm>
                  <a:custGeom>
                    <a:avLst/>
                    <a:gdLst>
                      <a:gd name="T0" fmla="*/ 35469067 w 747713"/>
                      <a:gd name="T1" fmla="*/ 0 h 565150"/>
                      <a:gd name="T2" fmla="*/ 141121355 w 747713"/>
                      <a:gd name="T3" fmla="*/ 0 h 565150"/>
                      <a:gd name="T4" fmla="*/ 177722379 w 747713"/>
                      <a:gd name="T5" fmla="*/ 45681216 h 565150"/>
                      <a:gd name="T6" fmla="*/ 135083867 w 747713"/>
                      <a:gd name="T7" fmla="*/ 133847208 h 565150"/>
                      <a:gd name="T8" fmla="*/ 48298318 w 747713"/>
                      <a:gd name="T9" fmla="*/ 133847208 h 565150"/>
                      <a:gd name="T10" fmla="*/ 0 w 747713"/>
                      <a:gd name="T11" fmla="*/ 45869060 h 565150"/>
                      <a:gd name="T12" fmla="*/ 35469067 w 747713"/>
                      <a:gd name="T13" fmla="*/ 0 h 56515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47713"/>
                      <a:gd name="T22" fmla="*/ 0 h 565150"/>
                      <a:gd name="T23" fmla="*/ 747713 w 747713"/>
                      <a:gd name="T24" fmla="*/ 565150 h 56515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47713" h="565150">
                        <a:moveTo>
                          <a:pt x="149225" y="0"/>
                        </a:moveTo>
                        <a:lnTo>
                          <a:pt x="593725" y="0"/>
                        </a:lnTo>
                        <a:lnTo>
                          <a:pt x="747713" y="192882"/>
                        </a:lnTo>
                        <a:lnTo>
                          <a:pt x="568325" y="565150"/>
                        </a:lnTo>
                        <a:lnTo>
                          <a:pt x="203200" y="565150"/>
                        </a:lnTo>
                        <a:lnTo>
                          <a:pt x="0" y="193675"/>
                        </a:lnTo>
                        <a:lnTo>
                          <a:pt x="14922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质量监控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61" name="MH_Other_2"/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 bwMode="auto">
                  <a:xfrm>
                    <a:off x="4900613" y="2326365"/>
                    <a:ext cx="965200" cy="796175"/>
                  </a:xfrm>
                  <a:custGeom>
                    <a:avLst/>
                    <a:gdLst>
                      <a:gd name="T0" fmla="*/ 315255 w 964104"/>
                      <a:gd name="T1" fmla="*/ 0 h 954563"/>
                      <a:gd name="T2" fmla="*/ 662351 w 964104"/>
                      <a:gd name="T3" fmla="*/ 46418 h 954563"/>
                      <a:gd name="T4" fmla="*/ 980675 w 964104"/>
                      <a:gd name="T5" fmla="*/ 598003 h 954563"/>
                      <a:gd name="T6" fmla="*/ 851703 w 964104"/>
                      <a:gd name="T7" fmla="*/ 927276 h 954563"/>
                      <a:gd name="T8" fmla="*/ 261481 w 964104"/>
                      <a:gd name="T9" fmla="*/ 971379 h 954563"/>
                      <a:gd name="T10" fmla="*/ 0 w 964104"/>
                      <a:gd name="T11" fmla="*/ 518292 h 95456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64104"/>
                      <a:gd name="T19" fmla="*/ 0 h 954563"/>
                      <a:gd name="T20" fmla="*/ 964104 w 964104"/>
                      <a:gd name="T21" fmla="*/ 954563 h 95456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64104" h="954563">
                        <a:moveTo>
                          <a:pt x="309927" y="0"/>
                        </a:moveTo>
                        <a:lnTo>
                          <a:pt x="651159" y="45614"/>
                        </a:lnTo>
                        <a:lnTo>
                          <a:pt x="964104" y="587650"/>
                        </a:lnTo>
                        <a:lnTo>
                          <a:pt x="837311" y="911223"/>
                        </a:lnTo>
                        <a:lnTo>
                          <a:pt x="257061" y="954563"/>
                        </a:lnTo>
                        <a:lnTo>
                          <a:pt x="0" y="509320"/>
                        </a:lnTo>
                        <a:lnTo>
                          <a:pt x="309927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沟通汇报</a:t>
                    </a:r>
                    <a:endParaRPr lang="en-US" altLang="zh-CN" sz="12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62" name="MH_Other_3"/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 bwMode="auto">
                  <a:xfrm>
                    <a:off x="4884738" y="3179408"/>
                    <a:ext cx="984250" cy="772369"/>
                  </a:xfrm>
                  <a:custGeom>
                    <a:avLst/>
                    <a:gdLst>
                      <a:gd name="T0" fmla="*/ 257167 w 984222"/>
                      <a:gd name="T1" fmla="*/ 0 h 926085"/>
                      <a:gd name="T2" fmla="*/ 853469 w 984222"/>
                      <a:gd name="T3" fmla="*/ 13970 h 926085"/>
                      <a:gd name="T4" fmla="*/ 984642 w 984222"/>
                      <a:gd name="T5" fmla="*/ 337570 h 926085"/>
                      <a:gd name="T6" fmla="*/ 671563 w 984222"/>
                      <a:gd name="T7" fmla="*/ 888585 h 926085"/>
                      <a:gd name="T8" fmla="*/ 327794 w 984222"/>
                      <a:gd name="T9" fmla="*/ 941427 h 926085"/>
                      <a:gd name="T10" fmla="*/ 0 w 984222"/>
                      <a:gd name="T11" fmla="*/ 452621 h 92608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84222"/>
                      <a:gd name="T19" fmla="*/ 0 h 926085"/>
                      <a:gd name="T20" fmla="*/ 984222 w 984222"/>
                      <a:gd name="T21" fmla="*/ 926085 h 92608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84222" h="926085">
                        <a:moveTo>
                          <a:pt x="257062" y="0"/>
                        </a:moveTo>
                        <a:lnTo>
                          <a:pt x="853109" y="13745"/>
                        </a:lnTo>
                        <a:lnTo>
                          <a:pt x="984222" y="332068"/>
                        </a:lnTo>
                        <a:lnTo>
                          <a:pt x="671278" y="874104"/>
                        </a:lnTo>
                        <a:lnTo>
                          <a:pt x="327659" y="926085"/>
                        </a:lnTo>
                        <a:lnTo>
                          <a:pt x="0" y="445244"/>
                        </a:lnTo>
                        <a:lnTo>
                          <a:pt x="25706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进度把控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63" name="MH_Other_4"/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 bwMode="auto">
                  <a:xfrm>
                    <a:off x="4049713" y="3566916"/>
                    <a:ext cx="1052512" cy="662597"/>
                  </a:xfrm>
                  <a:custGeom>
                    <a:avLst/>
                    <a:gdLst>
                      <a:gd name="T0" fmla="*/ 251436 w 1052835"/>
                      <a:gd name="T1" fmla="*/ 0 h 795773"/>
                      <a:gd name="T2" fmla="*/ 763194 w 1052835"/>
                      <a:gd name="T3" fmla="*/ 0 h 795773"/>
                      <a:gd name="T4" fmla="*/ 1047999 w 1052835"/>
                      <a:gd name="T5" fmla="*/ 518782 h 795773"/>
                      <a:gd name="T6" fmla="*/ 838845 w 1052835"/>
                      <a:gd name="T7" fmla="*/ 789257 h 795773"/>
                      <a:gd name="T8" fmla="*/ 215835 w 1052835"/>
                      <a:gd name="T9" fmla="*/ 789257 h 795773"/>
                      <a:gd name="T10" fmla="*/ 0 w 1052835"/>
                      <a:gd name="T11" fmla="*/ 519890 h 79577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52835"/>
                      <a:gd name="T19" fmla="*/ 0 h 795773"/>
                      <a:gd name="T20" fmla="*/ 1052835 w 1052835"/>
                      <a:gd name="T21" fmla="*/ 795773 h 79577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52835" h="795773">
                        <a:moveTo>
                          <a:pt x="252591" y="0"/>
                        </a:moveTo>
                        <a:lnTo>
                          <a:pt x="766714" y="0"/>
                        </a:lnTo>
                        <a:lnTo>
                          <a:pt x="1052835" y="523064"/>
                        </a:lnTo>
                        <a:lnTo>
                          <a:pt x="842715" y="795773"/>
                        </a:lnTo>
                        <a:lnTo>
                          <a:pt x="216826" y="795773"/>
                        </a:lnTo>
                        <a:lnTo>
                          <a:pt x="0" y="524181"/>
                        </a:lnTo>
                        <a:lnTo>
                          <a:pt x="25259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成本控制</a:t>
                    </a:r>
                    <a:endParaRPr lang="en-US" altLang="zh-CN" sz="12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64" name="MH_Other_5"/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 bwMode="auto">
                  <a:xfrm>
                    <a:off x="3287713" y="3155602"/>
                    <a:ext cx="963612" cy="794853"/>
                  </a:xfrm>
                  <a:custGeom>
                    <a:avLst/>
                    <a:gdLst>
                      <a:gd name="T0" fmla="*/ 701649 w 964104"/>
                      <a:gd name="T1" fmla="*/ 0 h 954564"/>
                      <a:gd name="T2" fmla="*/ 956752 w 964104"/>
                      <a:gd name="T3" fmla="*/ 441925 h 954564"/>
                      <a:gd name="T4" fmla="*/ 649188 w 964104"/>
                      <a:gd name="T5" fmla="*/ 947448 h 954564"/>
                      <a:gd name="T6" fmla="*/ 310557 w 964104"/>
                      <a:gd name="T7" fmla="*/ 902174 h 954564"/>
                      <a:gd name="T8" fmla="*/ 0 w 964104"/>
                      <a:gd name="T9" fmla="*/ 364177 h 954564"/>
                      <a:gd name="T10" fmla="*/ 125826 w 964104"/>
                      <a:gd name="T11" fmla="*/ 43014 h 95456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64104"/>
                      <a:gd name="T19" fmla="*/ 0 h 954564"/>
                      <a:gd name="T20" fmla="*/ 964104 w 964104"/>
                      <a:gd name="T21" fmla="*/ 954564 h 95456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64104" h="954564">
                        <a:moveTo>
                          <a:pt x="707042" y="0"/>
                        </a:moveTo>
                        <a:lnTo>
                          <a:pt x="964104" y="445244"/>
                        </a:lnTo>
                        <a:lnTo>
                          <a:pt x="654177" y="954564"/>
                        </a:lnTo>
                        <a:lnTo>
                          <a:pt x="312945" y="908949"/>
                        </a:lnTo>
                        <a:lnTo>
                          <a:pt x="0" y="366913"/>
                        </a:lnTo>
                        <a:lnTo>
                          <a:pt x="126793" y="43340"/>
                        </a:lnTo>
                        <a:lnTo>
                          <a:pt x="70704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风险防范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65" name="MH_Other_6"/>
                  <p:cNvSpPr>
                    <a:spLocks/>
                  </p:cNvSpPr>
                  <p:nvPr>
                    <p:custDataLst>
                      <p:tags r:id="rId7"/>
                    </p:custDataLst>
                  </p:nvPr>
                </p:nvSpPr>
                <p:spPr bwMode="auto">
                  <a:xfrm>
                    <a:off x="3284538" y="2326365"/>
                    <a:ext cx="982662" cy="772369"/>
                  </a:xfrm>
                  <a:custGeom>
                    <a:avLst/>
                    <a:gdLst>
                      <a:gd name="T0" fmla="*/ 641135 w 984221"/>
                      <a:gd name="T1" fmla="*/ 0 h 926084"/>
                      <a:gd name="T2" fmla="*/ 961093 w 984221"/>
                      <a:gd name="T3" fmla="*/ 488816 h 926084"/>
                      <a:gd name="T4" fmla="*/ 710072 w 984221"/>
                      <a:gd name="T5" fmla="*/ 941441 h 926084"/>
                      <a:gd name="T6" fmla="*/ 128033 w 984221"/>
                      <a:gd name="T7" fmla="*/ 927469 h 926084"/>
                      <a:gd name="T8" fmla="*/ 0 w 984221"/>
                      <a:gd name="T9" fmla="*/ 603867 h 926084"/>
                      <a:gd name="T10" fmla="*/ 305590 w 984221"/>
                      <a:gd name="T11" fmla="*/ 52843 h 92608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84221"/>
                      <a:gd name="T19" fmla="*/ 0 h 926084"/>
                      <a:gd name="T20" fmla="*/ 984221 w 984221"/>
                      <a:gd name="T21" fmla="*/ 926084 h 92608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84221" h="926084">
                        <a:moveTo>
                          <a:pt x="656563" y="0"/>
                        </a:moveTo>
                        <a:lnTo>
                          <a:pt x="984221" y="480841"/>
                        </a:lnTo>
                        <a:lnTo>
                          <a:pt x="727160" y="926084"/>
                        </a:lnTo>
                        <a:lnTo>
                          <a:pt x="131113" y="912340"/>
                        </a:lnTo>
                        <a:lnTo>
                          <a:pt x="0" y="594016"/>
                        </a:lnTo>
                        <a:lnTo>
                          <a:pt x="312944" y="51981"/>
                        </a:lnTo>
                        <a:lnTo>
                          <a:pt x="65656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考核评价</a:t>
                    </a:r>
                    <a:endParaRPr lang="en-US" altLang="zh-CN" sz="12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体系</a:t>
                    </a:r>
                  </a:p>
                </p:txBody>
              </p:sp>
              <p:sp>
                <p:nvSpPr>
                  <p:cNvPr id="66" name="MH_Other_7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3997325" y="2657002"/>
                    <a:ext cx="1157288" cy="9641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">
                    <a:noFill/>
                  </a:ln>
                </p:spPr>
                <p:txBody>
                  <a:bodyPr anchor="ctr"/>
                  <a:lstStyle/>
                  <a:p>
                    <a:pPr algn="just">
                      <a:lnSpc>
                        <a:spcPct val="120000"/>
                      </a:lnSpc>
                      <a:defRPr/>
                    </a:pPr>
                    <a:endParaRPr lang="zh-CN" alt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59" name="矩形 58"/>
                <p:cNvSpPr/>
                <p:nvPr/>
              </p:nvSpPr>
              <p:spPr>
                <a:xfrm>
                  <a:off x="2317196" y="2709128"/>
                  <a:ext cx="1449066" cy="8817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600" b="1" dirty="0">
                      <a:latin typeface="微软雅黑" pitchFamily="34" charset="-122"/>
                      <a:ea typeface="微软雅黑" pitchFamily="34" charset="-122"/>
                    </a:rPr>
                    <a:t>项目管理</a:t>
                  </a:r>
                </a:p>
                <a:p>
                  <a:pPr algn="ctr"/>
                  <a:r>
                    <a:rPr lang="zh-CN" altLang="en-US" sz="1600" b="1" dirty="0">
                      <a:latin typeface="微软雅黑" pitchFamily="34" charset="-122"/>
                      <a:ea typeface="微软雅黑" pitchFamily="34" charset="-122"/>
                    </a:rPr>
                    <a:t>制度保障</a:t>
                  </a:r>
                </a:p>
                <a:p>
                  <a:pPr algn="ctr"/>
                  <a:r>
                    <a:rPr lang="zh-CN" altLang="en-US" sz="1600" b="1" dirty="0">
                      <a:latin typeface="微软雅黑" pitchFamily="34" charset="-122"/>
                      <a:ea typeface="微软雅黑" pitchFamily="34" charset="-122"/>
                    </a:rPr>
                    <a:t>与评价体系</a:t>
                  </a:r>
                </a:p>
              </p:txBody>
            </p:sp>
          </p:grpSp>
          <p:cxnSp>
            <p:nvCxnSpPr>
              <p:cNvPr id="45" name="直接连接符 44"/>
              <p:cNvCxnSpPr/>
              <p:nvPr/>
            </p:nvCxnSpPr>
            <p:spPr bwMode="auto">
              <a:xfrm>
                <a:off x="4788024" y="2064618"/>
                <a:ext cx="2304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6" name="TextBox 45"/>
              <p:cNvSpPr txBox="1"/>
              <p:nvPr/>
            </p:nvSpPr>
            <p:spPr>
              <a:xfrm>
                <a:off x="4864061" y="1472900"/>
                <a:ext cx="2016224" cy="72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内部质量监控与抽查</a:t>
                </a:r>
                <a:endParaRPr lang="en-US" altLang="zh-CN" sz="12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外部质量监控与抽查</a:t>
                </a:r>
              </a:p>
              <a:p>
                <a:endParaRPr lang="zh-CN" altLang="en-US" sz="1200" dirty="0"/>
              </a:p>
            </p:txBody>
          </p:sp>
          <p:pic>
            <p:nvPicPr>
              <p:cNvPr id="47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120" y="3276054"/>
                <a:ext cx="2305050" cy="12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8" name="矩形 47"/>
              <p:cNvSpPr/>
              <p:nvPr/>
            </p:nvSpPr>
            <p:spPr>
              <a:xfrm>
                <a:off x="5796135" y="2478664"/>
                <a:ext cx="2544556" cy="1132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每周电话会议</a:t>
                </a:r>
              </a:p>
              <a:p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特别事项报告</a:t>
                </a:r>
                <a:endParaRPr lang="en-US" altLang="zh-CN" sz="12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周报、月报、阶段总结报告</a:t>
                </a:r>
                <a:endParaRPr lang="en-US" altLang="zh-CN" sz="12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endParaRPr lang="zh-CN" altLang="en-US" sz="12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9" name="直接连接符 48"/>
              <p:cNvCxnSpPr/>
              <p:nvPr/>
            </p:nvCxnSpPr>
            <p:spPr bwMode="auto">
              <a:xfrm>
                <a:off x="5653170" y="4551779"/>
                <a:ext cx="2304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0" name="矩形 49"/>
              <p:cNvSpPr/>
              <p:nvPr/>
            </p:nvSpPr>
            <p:spPr>
              <a:xfrm>
                <a:off x="5796135" y="4014404"/>
                <a:ext cx="1821197" cy="720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关键时间节点</a:t>
                </a:r>
                <a:endParaRPr lang="en-US" altLang="zh-CN" sz="12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项目实施进度计划</a:t>
                </a:r>
              </a:p>
              <a:p>
                <a:endParaRPr lang="zh-CN" altLang="en-US" sz="12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 bwMode="auto">
              <a:xfrm>
                <a:off x="300038" y="3936826"/>
                <a:ext cx="2108980" cy="92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2" name="矩形 51"/>
              <p:cNvSpPr/>
              <p:nvPr/>
            </p:nvSpPr>
            <p:spPr>
              <a:xfrm>
                <a:off x="565183" y="2936339"/>
                <a:ext cx="1821197" cy="1132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建设内容变更</a:t>
                </a:r>
                <a:endParaRPr lang="en-US" altLang="zh-CN" sz="12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意外事项的处理</a:t>
                </a:r>
                <a:endParaRPr lang="en-US" altLang="zh-CN" sz="12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阶段成果签收确认</a:t>
                </a:r>
              </a:p>
              <a:p>
                <a:pPr algn="ctr"/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相关要求提前约定</a:t>
                </a:r>
                <a:endParaRPr lang="en-US" altLang="zh-CN" sz="1200" dirty="0"/>
              </a:p>
              <a:p>
                <a:endParaRPr lang="zh-CN" altLang="en-US" sz="1200" dirty="0"/>
              </a:p>
            </p:txBody>
          </p:sp>
          <p:cxnSp>
            <p:nvCxnSpPr>
              <p:cNvPr id="53" name="直接连接符 52"/>
              <p:cNvCxnSpPr/>
              <p:nvPr/>
            </p:nvCxnSpPr>
            <p:spPr bwMode="auto">
              <a:xfrm>
                <a:off x="876102" y="4944938"/>
                <a:ext cx="2808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4" name="矩形 53"/>
              <p:cNvSpPr/>
              <p:nvPr/>
            </p:nvSpPr>
            <p:spPr>
              <a:xfrm>
                <a:off x="847363" y="4165788"/>
                <a:ext cx="2019153" cy="720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制定项目实施预算</a:t>
                </a:r>
                <a:endParaRPr lang="en-US" altLang="zh-CN" sz="12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提交每日流水账阶段</a:t>
                </a:r>
                <a:endParaRPr lang="en-US" altLang="zh-CN" sz="12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成本核算并及时报备</a:t>
                </a: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323784" y="1706324"/>
                <a:ext cx="2341332" cy="926376"/>
                <a:chOff x="433259" y="1438288"/>
                <a:chExt cx="2341332" cy="926376"/>
              </a:xfrm>
            </p:grpSpPr>
            <p:cxnSp>
              <p:nvCxnSpPr>
                <p:cNvPr id="56" name="直接连接符 55"/>
                <p:cNvCxnSpPr/>
                <p:nvPr/>
              </p:nvCxnSpPr>
              <p:spPr bwMode="auto">
                <a:xfrm>
                  <a:off x="433259" y="2243286"/>
                  <a:ext cx="2304000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7" name="矩形 56"/>
                <p:cNvSpPr/>
                <p:nvPr/>
              </p:nvSpPr>
              <p:spPr>
                <a:xfrm>
                  <a:off x="953394" y="1438288"/>
                  <a:ext cx="1821197" cy="9263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b="1" dirty="0">
                      <a:latin typeface="微软雅黑" pitchFamily="34" charset="-122"/>
                      <a:ea typeface="微软雅黑" pitchFamily="34" charset="-122"/>
                    </a:rPr>
                    <a:t>项目实施前评估</a:t>
                  </a:r>
                  <a:endParaRPr lang="en-US" altLang="zh-CN" sz="1200" b="1" dirty="0">
                    <a:latin typeface="微软雅黑" pitchFamily="34" charset="-122"/>
                    <a:ea typeface="微软雅黑" pitchFamily="34" charset="-122"/>
                  </a:endParaRPr>
                </a:p>
                <a:p>
                  <a:r>
                    <a:rPr lang="zh-CN" altLang="en-US" sz="1200" b="1" dirty="0">
                      <a:latin typeface="微软雅黑" pitchFamily="34" charset="-122"/>
                      <a:ea typeface="微软雅黑" pitchFamily="34" charset="-122"/>
                    </a:rPr>
                    <a:t>项目实施过程评价</a:t>
                  </a:r>
                </a:p>
                <a:p>
                  <a:r>
                    <a:rPr lang="zh-CN" altLang="en-US" sz="1200" b="1" dirty="0">
                      <a:latin typeface="微软雅黑" pitchFamily="34" charset="-122"/>
                      <a:ea typeface="微软雅黑" pitchFamily="34" charset="-122"/>
                    </a:rPr>
                    <a:t>项目实施后评价</a:t>
                  </a:r>
                </a:p>
                <a:p>
                  <a:endParaRPr lang="zh-CN" altLang="en-US" sz="1200" dirty="0"/>
                </a:p>
              </p:txBody>
            </p:sp>
          </p:grpSp>
        </p:grpSp>
      </p:grpSp>
      <p:sp>
        <p:nvSpPr>
          <p:cNvPr id="34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34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63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1326312" y="337344"/>
            <a:ext cx="7370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694" y="612452"/>
            <a:ext cx="3104162" cy="44328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（四）</a:t>
            </a:r>
            <a:r>
              <a:rPr lang="en-US" altLang="zh-CN" sz="2000" b="1" dirty="0">
                <a:solidFill>
                  <a:srgbClr val="FFFFFF"/>
                </a:solidFill>
                <a:ea typeface="微软雅黑" pitchFamily="34" charset="-122"/>
              </a:rPr>
              <a:t> 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专业建设团队保障</a:t>
            </a:r>
          </a:p>
        </p:txBody>
      </p:sp>
      <p:sp>
        <p:nvSpPr>
          <p:cNvPr id="21" name="矩形 20"/>
          <p:cNvSpPr/>
          <p:nvPr/>
        </p:nvSpPr>
        <p:spPr>
          <a:xfrm>
            <a:off x="1752379" y="1293850"/>
            <a:ext cx="2653793" cy="318242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全国一流的职业教育专家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805267"/>
              </p:ext>
            </p:extLst>
          </p:nvPr>
        </p:nvGraphicFramePr>
        <p:xfrm>
          <a:off x="502406" y="1742350"/>
          <a:ext cx="5581761" cy="3040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429"/>
                <a:gridCol w="663777"/>
                <a:gridCol w="4444555"/>
              </a:tblGrid>
              <a:tr h="254000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 姓 名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职务职称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r>
                        <a:rPr lang="zh-CN" altLang="en-US" sz="1300" b="1" dirty="0" smtClean="0">
                          <a:latin typeface="微软雅黑" pitchFamily="34" charset="-122"/>
                          <a:ea typeface="微软雅黑" pitchFamily="34" charset="-122"/>
                        </a:rPr>
                        <a:t>俞仲文</a:t>
                      </a:r>
                      <a:endParaRPr lang="zh-CN" altLang="en-US" sz="13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教育部职业教育学会副会长、深圳职院创校院长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</a:tr>
              <a:tr h="30903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3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  毅</a:t>
                      </a:r>
                      <a:endParaRPr lang="zh-CN" altLang="en-US" sz="13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教育部教学诊改委副主任委员、国家第一批高职示范校院长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r>
                        <a:rPr lang="zh-CN" altLang="en-US" sz="13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张  玲</a:t>
                      </a:r>
                      <a:endParaRPr lang="zh-CN" altLang="en-US" sz="13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教育部专家库专家、原武汉职业技术学院党委书记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3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金志涛</a:t>
                      </a:r>
                      <a:endParaRPr lang="zh-CN" altLang="en-US" sz="13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教育部专家库专家、原山东威海职业技术学院院长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周   忠</a:t>
                      </a: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教育部专家库专家、原湖南信息科技职业学院院长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李建月</a:t>
                      </a: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湖南省高教学会教育技术分会原副理事长、南华大学教授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r>
                        <a:rPr lang="zh-CN" altLang="en-US" sz="13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房巧红</a:t>
                      </a:r>
                      <a:endParaRPr lang="zh-CN" altLang="en-US" sz="13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广东省教指委物流分会副会长、深圳市南山科创局评审专家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r>
                        <a:rPr lang="zh-CN" altLang="en-US" sz="13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毕晓峰</a:t>
                      </a:r>
                      <a:endParaRPr lang="zh-CN" altLang="en-US" sz="13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中职示范校建设评审专家、原河南洛阳一拖职业学校校长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</a:tr>
              <a:tr h="309033"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3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38100" marB="38100"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6219825" y="1705372"/>
            <a:ext cx="2286000" cy="3236990"/>
          </a:xfrm>
          <a:prstGeom prst="rect">
            <a:avLst/>
          </a:prstGeom>
          <a:ln cmpd="sng">
            <a:solidFill>
              <a:schemeClr val="accent2"/>
            </a:solidFill>
          </a:ln>
        </p:spPr>
        <p:txBody>
          <a:bodyPr lIns="71323" tIns="35662" rIns="71323" bIns="35662">
            <a:spAutoFit/>
          </a:bodyPr>
          <a:lstStyle/>
          <a:p>
            <a:pPr algn="just" defTabSz="914435">
              <a:lnSpc>
                <a:spcPct val="150000"/>
              </a:lnSpc>
              <a:defRPr/>
            </a:pP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12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事业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部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余个学科专业的丰富产品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线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kern="1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财税</a:t>
            </a:r>
            <a:r>
              <a:rPr lang="zh-CN" altLang="en-US" kern="1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审事业部群、计算机教育事业部群、机电与自动化事业部群、校园文化事业</a:t>
            </a:r>
            <a:r>
              <a:rPr lang="zh-CN" altLang="en-US" kern="1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部。</a:t>
            </a:r>
            <a:endParaRPr lang="en-US" altLang="zh-CN" kern="1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algn="ctr" defTabSz="914435">
              <a:lnSpc>
                <a:spcPts val="2000"/>
              </a:lnSpc>
              <a:defRPr/>
            </a:pPr>
            <a:r>
              <a:rPr lang="en-US" altLang="zh-CN" sz="2800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Berlin Sans FB Demi" panose="020E0802020502020306" pitchFamily="34" charset="0"/>
                <a:ea typeface="微软雅黑" panose="020B0503020204020204" pitchFamily="34" charset="-122"/>
              </a:rPr>
              <a:t>……</a:t>
            </a:r>
            <a:endParaRPr lang="zh-CN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35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059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/>
        </p:nvCxnSpPr>
        <p:spPr>
          <a:xfrm>
            <a:off x="1326313" y="337346"/>
            <a:ext cx="47578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20"/>
          <p:cNvSpPr txBox="1">
            <a:spLocks/>
          </p:cNvSpPr>
          <p:nvPr/>
        </p:nvSpPr>
        <p:spPr>
          <a:xfrm>
            <a:off x="6941611" y="94332"/>
            <a:ext cx="1813033" cy="38284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30" name="文本占位符 20"/>
          <p:cNvSpPr txBox="1">
            <a:spLocks/>
          </p:cNvSpPr>
          <p:nvPr/>
        </p:nvSpPr>
        <p:spPr>
          <a:xfrm>
            <a:off x="6156176" y="201250"/>
            <a:ext cx="2598469" cy="337119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五、合作项目案例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62997" y="625252"/>
            <a:ext cx="8369443" cy="4611082"/>
            <a:chOff x="102204" y="660165"/>
            <a:chExt cx="8369443" cy="4611082"/>
          </a:xfrm>
        </p:grpSpPr>
        <p:sp>
          <p:nvSpPr>
            <p:cNvPr id="24" name="MH_Other_5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2204" y="660165"/>
              <a:ext cx="3760931" cy="49216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a typeface="微软雅黑" pitchFamily="34" charset="-122"/>
                </a:rPr>
                <a:t>（一）</a:t>
              </a:r>
              <a:r>
                <a:rPr lang="zh-CN" altLang="en-US" sz="20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浙江机电职业技术学院</a:t>
              </a:r>
              <a:endPara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90275" y="1289947"/>
              <a:ext cx="7681372" cy="1457015"/>
            </a:xfrm>
            <a:prstGeom prst="rect">
              <a:avLst/>
            </a:prstGeom>
          </p:spPr>
          <p:txBody>
            <a:bodyPr wrap="square" lIns="71323" tIns="35662" rIns="71323" bIns="35662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</a:t>
              </a: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泰安与浙江机电职业技术学院达成战略合作协议，将完成实训软硬件建设及设备整合和补充（共同开发新能源汽车虚拟仿真教学实训室、新能源汽车专业微型课题开发专项、新能源汽车硬件引入），通过软硬件实现节省时间、空间、教学设备、常规实操耗材消耗的投入成本，让学生通过虚拟仿真教学实训，提高学生学习的兴趣。</a:t>
              </a:r>
            </a:p>
            <a:p>
              <a:pPr>
                <a:lnSpc>
                  <a:spcPct val="150000"/>
                </a:lnSpc>
              </a:pPr>
              <a:r>
                <a:rPr lang="zh-CN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建设达到以下成果：</a:t>
              </a:r>
            </a:p>
            <a:p>
              <a:pPr lvl="0"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</a:t>
              </a:r>
              <a:r>
                <a:rPr lang="zh-CN" altLang="zh-CN" sz="1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新能源</a:t>
              </a:r>
              <a:r>
                <a:rPr lang="zh-CN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汽车驱动系统仿真实训室</a:t>
              </a:r>
              <a:r>
                <a:rPr lang="zh-CN" altLang="en-US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新能源汽车教学系统实训室</a:t>
              </a:r>
              <a:r>
                <a:rPr lang="zh-CN" altLang="en-US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新能源汽车充电系统实训室</a:t>
              </a:r>
            </a:p>
          </p:txBody>
        </p:sp>
        <p:pic>
          <p:nvPicPr>
            <p:cNvPr id="20" name="图片 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41810" y="2986000"/>
              <a:ext cx="3244128" cy="228524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图片 20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953" y="2985999"/>
              <a:ext cx="2782303" cy="22852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6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36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3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8888026" y="196280"/>
            <a:ext cx="340457" cy="25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323" tIns="35662" rIns="71323" bIns="35662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</a:rPr>
              <a:t>37</a:t>
            </a:r>
            <a:endParaRPr lang="zh-CN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326312" y="337344"/>
            <a:ext cx="73800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90275" y="1289947"/>
            <a:ext cx="7713645" cy="1457015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安与河南交通职业技术学院达成战略合作协议，将完成新能源汽车专业学科整体建设及实训软硬件合作，通过对新能源汽车专业进行学科建设及软硬件投入，提升学校新能源汽车专业教育办学水平，让学生更好的用好设备教学实训，提高学生学习的兴趣。</a:t>
            </a:r>
          </a:p>
          <a:p>
            <a:pPr>
              <a:lnSpc>
                <a:spcPct val="150000"/>
              </a:lnSpc>
            </a:pPr>
            <a:r>
              <a:rPr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建设达到以下成果：</a:t>
            </a:r>
          </a:p>
          <a:p>
            <a:pPr lvl="0">
              <a:lnSpc>
                <a:spcPct val="150000"/>
              </a:lnSpc>
            </a:pPr>
            <a:r>
              <a:rPr lang="zh-CN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新能源汽车充电系统实训室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电动汽车教学系统实训室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混合动力汽车教学系统实训室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新能源汽车常用工具 </a:t>
            </a:r>
          </a:p>
        </p:txBody>
      </p:sp>
      <p:pic>
        <p:nvPicPr>
          <p:cNvPr id="18" name="图片 17"/>
          <p:cNvPicPr/>
          <p:nvPr/>
        </p:nvPicPr>
        <p:blipFill>
          <a:blip r:embed="rId3"/>
          <a:stretch>
            <a:fillRect/>
          </a:stretch>
        </p:blipFill>
        <p:spPr>
          <a:xfrm>
            <a:off x="863301" y="3117610"/>
            <a:ext cx="2608897" cy="2019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图片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618611" y="3117610"/>
            <a:ext cx="2084182" cy="2019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/>
          <p:cNvPicPr/>
          <p:nvPr/>
        </p:nvPicPr>
        <p:blipFill>
          <a:blip r:embed="rId5"/>
          <a:stretch>
            <a:fillRect/>
          </a:stretch>
        </p:blipFill>
        <p:spPr>
          <a:xfrm>
            <a:off x="5879853" y="3124764"/>
            <a:ext cx="2470772" cy="20050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694" y="625252"/>
            <a:ext cx="3760931" cy="49216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</a:t>
            </a:r>
            <a:r>
              <a:rPr lang="zh-CN" altLang="en-US" sz="2000" b="1" dirty="0">
                <a:solidFill>
                  <a:schemeClr val="bg1"/>
                </a:solidFill>
                <a:ea typeface="微软雅黑" pitchFamily="34" charset="-122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）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河南交通职业技术学院</a:t>
            </a:r>
          </a:p>
        </p:txBody>
      </p:sp>
    </p:spTree>
    <p:extLst>
      <p:ext uri="{BB962C8B-B14F-4D97-AF65-F5344CB8AC3E}">
        <p14:creationId xmlns:p14="http://schemas.microsoft.com/office/powerpoint/2010/main" val="283895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05898" y="1465834"/>
            <a:ext cx="6951931" cy="3561388"/>
            <a:chOff x="192362" y="1195111"/>
            <a:chExt cx="8754999" cy="4060081"/>
          </a:xfrm>
        </p:grpSpPr>
        <p:sp>
          <p:nvSpPr>
            <p:cNvPr id="22" name="矩形 21"/>
            <p:cNvSpPr/>
            <p:nvPr/>
          </p:nvSpPr>
          <p:spPr>
            <a:xfrm>
              <a:off x="192362" y="1299010"/>
              <a:ext cx="5053428" cy="3271891"/>
            </a:xfrm>
            <a:prstGeom prst="rect">
              <a:avLst/>
            </a:prstGeom>
          </p:spPr>
          <p:txBody>
            <a:bodyPr wrap="square" lIns="91433" tIns="45717" rIns="91433" bIns="45717">
              <a:spAutoFit/>
            </a:bodyPr>
            <a:lstStyle/>
            <a:p>
              <a:pPr marL="267424" indent="-267424">
                <a:lnSpc>
                  <a:spcPct val="150000"/>
                </a:lnSpc>
                <a:spcBef>
                  <a:spcPts val="322"/>
                </a:spcBef>
                <a:spcAft>
                  <a:spcPts val="322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生产方式发生剧变：</a:t>
              </a:r>
              <a:r>
                <a:rPr lang="en-US" altLang="zh-CN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zh-CN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</a:t>
              </a:r>
              <a:r>
                <a:rPr lang="en-US" altLang="zh-CN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zh-CN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</a:t>
              </a:r>
              <a:r>
                <a:rPr lang="en-US" altLang="zh-CN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zh-CN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智造</a:t>
              </a:r>
              <a:r>
                <a:rPr lang="en-US" altLang="zh-CN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</a:p>
            <a:p>
              <a:pPr marL="267424" indent="-267424">
                <a:lnSpc>
                  <a:spcPct val="150000"/>
                </a:lnSpc>
                <a:spcBef>
                  <a:spcPts val="322"/>
                </a:spcBef>
                <a:spcAft>
                  <a:spcPts val="322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职业领域推陈出新：</a:t>
              </a:r>
              <a:r>
                <a:rPr lang="zh-CN" altLang="en-US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机器换人</a:t>
              </a:r>
              <a:endParaRPr lang="en-US" altLang="zh-CN" sz="1400" b="1" kern="0" dirty="0">
                <a:solidFill>
                  <a:srgbClr val="1CADE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67424" indent="-267424">
                <a:lnSpc>
                  <a:spcPct val="150000"/>
                </a:lnSpc>
                <a:spcBef>
                  <a:spcPts val="322"/>
                </a:spcBef>
                <a:spcAft>
                  <a:spcPts val="322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人才结构转型升级：</a:t>
              </a:r>
              <a:endParaRPr lang="en-US" altLang="zh-CN" sz="1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zh-CN" sz="1400" b="1" kern="0" dirty="0" smtClean="0">
                <a:solidFill>
                  <a:srgbClr val="1CADE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zh-CN" altLang="en-US" sz="1400" b="1" kern="0" dirty="0" smtClean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生产型                     </a:t>
              </a:r>
              <a:r>
                <a:rPr lang="zh-CN" altLang="en-US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服务型</a:t>
              </a:r>
              <a:endParaRPr lang="en-US" altLang="zh-CN" sz="1400" b="1" kern="0" dirty="0">
                <a:solidFill>
                  <a:srgbClr val="1CADE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zh-CN" altLang="en-US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技能型                     技术型</a:t>
              </a:r>
              <a:endParaRPr lang="en-US" altLang="zh-CN" sz="1400" b="1" kern="0" dirty="0">
                <a:solidFill>
                  <a:srgbClr val="1CADE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zh-CN" altLang="en-US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标准型                     创新型</a:t>
              </a:r>
              <a:endParaRPr lang="en-US" altLang="zh-CN" sz="1400" b="1" kern="0" dirty="0">
                <a:solidFill>
                  <a:srgbClr val="1CADE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zh-CN" altLang="en-US" sz="1400" b="1" kern="0" dirty="0">
                  <a:solidFill>
                    <a:srgbClr val="1CAD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单一型                      复合型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2620589" y="3203162"/>
              <a:ext cx="360040" cy="0"/>
            </a:xfrm>
            <a:prstGeom prst="straightConnector1">
              <a:avLst/>
            </a:prstGeom>
            <a:ln w="19050">
              <a:solidFill>
                <a:srgbClr val="0081E2"/>
              </a:solidFill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2611404" y="3566810"/>
              <a:ext cx="360040" cy="0"/>
            </a:xfrm>
            <a:prstGeom prst="straightConnector1">
              <a:avLst/>
            </a:prstGeom>
            <a:ln w="19050">
              <a:solidFill>
                <a:srgbClr val="0081E2"/>
              </a:solidFill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2620589" y="3878507"/>
              <a:ext cx="360040" cy="0"/>
            </a:xfrm>
            <a:prstGeom prst="straightConnector1">
              <a:avLst/>
            </a:prstGeom>
            <a:ln w="19050">
              <a:solidFill>
                <a:srgbClr val="0081E2"/>
              </a:solidFill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2611404" y="4190205"/>
              <a:ext cx="360040" cy="0"/>
            </a:xfrm>
            <a:prstGeom prst="straightConnector1">
              <a:avLst/>
            </a:prstGeom>
            <a:ln w="19050">
              <a:solidFill>
                <a:srgbClr val="0081E2"/>
              </a:solidFill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5419998" y="1195111"/>
              <a:ext cx="45719" cy="3866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7"/>
            <p:cNvGrpSpPr/>
            <p:nvPr/>
          </p:nvGrpSpPr>
          <p:grpSpPr>
            <a:xfrm>
              <a:off x="5293918" y="1247061"/>
              <a:ext cx="3653443" cy="4008131"/>
              <a:chOff x="8133380" y="1894094"/>
              <a:chExt cx="5466211" cy="5555715"/>
            </a:xfrm>
          </p:grpSpPr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0555" y="2199790"/>
                <a:ext cx="2762852" cy="1632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9050" y="3889511"/>
                <a:ext cx="2756339" cy="16180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3382" y="3889511"/>
                <a:ext cx="2612671" cy="16180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4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3498" y="2199790"/>
                <a:ext cx="2645772" cy="1632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9051" y="5586300"/>
                <a:ext cx="2754356" cy="16265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6" name="Picture 9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3380" y="5586300"/>
                <a:ext cx="2612671" cy="16265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矩形 36"/>
              <p:cNvSpPr/>
              <p:nvPr/>
            </p:nvSpPr>
            <p:spPr>
              <a:xfrm>
                <a:off x="10746051" y="1894094"/>
                <a:ext cx="68404" cy="53588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2935" tIns="66468" rIns="132935" bIns="66468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3531187" y="2090933"/>
                <a:ext cx="68404" cy="53588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2935" tIns="66468" rIns="132935" bIns="66468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1237378" y="2908511"/>
              <a:ext cx="919113" cy="166239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2892" tIns="31446" rIns="62892" bIns="31446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266207" y="2928623"/>
              <a:ext cx="866301" cy="1662390"/>
            </a:xfrm>
            <a:prstGeom prst="rect">
              <a:avLst/>
            </a:prstGeom>
            <a:noFill/>
            <a:ln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2892" tIns="31446" rIns="62892" bIns="31446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332191" y="267283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ea typeface="微软雅黑" pitchFamily="34" charset="-122"/>
              </a:rPr>
              <a:t>1.1</a:t>
            </a:r>
            <a:endParaRPr lang="zh-CN" altLang="en-US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66" name="直接连接符 65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接连接符 69"/>
          <p:cNvCxnSpPr/>
          <p:nvPr/>
        </p:nvCxnSpPr>
        <p:spPr>
          <a:xfrm flipV="1">
            <a:off x="1326313" y="324623"/>
            <a:ext cx="7422151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694" y="623662"/>
            <a:ext cx="3451315" cy="50564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</a:t>
            </a:r>
            <a:r>
              <a:rPr lang="zh-CN" altLang="en-US" sz="2000" b="1" dirty="0">
                <a:solidFill>
                  <a:schemeClr val="bg1"/>
                </a:solidFill>
                <a:ea typeface="微软雅黑" pitchFamily="34" charset="-122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“云物大智”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095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8888026" y="196280"/>
            <a:ext cx="340457" cy="25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323" tIns="35662" rIns="71323" bIns="35662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</a:rPr>
              <a:t>38</a:t>
            </a:r>
            <a:endParaRPr lang="zh-CN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326312" y="337344"/>
            <a:ext cx="73549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90275" y="1289947"/>
            <a:ext cx="7665236" cy="1457015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国泰安与武汉船舶职业技术学院，以新能源汽车硬件改革为基础，以提高学生技能为目的，以创新新能源汽车教学设备为引入，以创新新能源汽车实训中心为平台，以理实一体的课程体系设计，共同完成新能源汽车专业建设。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建设达到以下成果：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纯电动汽车教学系统实训室、混合动力汽车教学系统实训室、新能汽车充电系统实训室、新能源汽车教学资源库</a:t>
            </a: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326312" y="3025324"/>
            <a:ext cx="3065930" cy="2273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07" y="3009799"/>
            <a:ext cx="3299023" cy="2265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694" y="625252"/>
            <a:ext cx="3760931" cy="49216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（三）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武汉船舶职业技术学院</a:t>
            </a:r>
          </a:p>
        </p:txBody>
      </p:sp>
    </p:spTree>
    <p:extLst>
      <p:ext uri="{BB962C8B-B14F-4D97-AF65-F5344CB8AC3E}">
        <p14:creationId xmlns:p14="http://schemas.microsoft.com/office/powerpoint/2010/main" val="185930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88026" y="196280"/>
            <a:ext cx="340457" cy="25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323" tIns="35662" rIns="71323" bIns="35662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/>
              <a:t>39</a:t>
            </a:r>
            <a:endParaRPr lang="zh-CN" altLang="en-US" sz="12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-1" y="331591"/>
            <a:ext cx="8669868" cy="206779"/>
            <a:chOff x="0" y="404813"/>
            <a:chExt cx="10100668" cy="24123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794013" y="404813"/>
              <a:ext cx="8306655" cy="6713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883926" y="1417340"/>
            <a:ext cx="6899239" cy="2558661"/>
            <a:chOff x="883926" y="1395326"/>
            <a:chExt cx="6899239" cy="2558661"/>
          </a:xfrm>
        </p:grpSpPr>
        <p:pic>
          <p:nvPicPr>
            <p:cNvPr id="18" name="图片 17" descr="_X7A0026(1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926" y="1398450"/>
              <a:ext cx="3199157" cy="2555537"/>
            </a:xfrm>
            <a:prstGeom prst="rect">
              <a:avLst/>
            </a:prstGeom>
          </p:spPr>
        </p:pic>
        <p:pic>
          <p:nvPicPr>
            <p:cNvPr id="19" name="图片 18" descr="_X7A00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8147" y="1395326"/>
              <a:ext cx="3445018" cy="2551681"/>
            </a:xfrm>
            <a:prstGeom prst="rect">
              <a:avLst/>
            </a:prstGeom>
          </p:spPr>
        </p:pic>
      </p:grpSp>
      <p:sp>
        <p:nvSpPr>
          <p:cNvPr id="16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9340" y="637632"/>
            <a:ext cx="4516676" cy="49216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（四）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宁波工贸学校象棋制作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生产线</a:t>
            </a:r>
            <a:endParaRPr lang="zh-CN" altLang="en-US"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903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4767509"/>
            <a:ext cx="9144000" cy="947493"/>
          </a:xfrm>
          <a:prstGeom prst="rect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7210425" y="5158782"/>
            <a:ext cx="1412081" cy="189026"/>
            <a:chOff x="2045679" y="6310388"/>
            <a:chExt cx="2169905" cy="261424"/>
          </a:xfrm>
          <a:solidFill>
            <a:schemeClr val="bg1"/>
          </a:solidFill>
        </p:grpSpPr>
        <p:sp>
          <p:nvSpPr>
            <p:cNvPr id="51" name="文本框 50"/>
            <p:cNvSpPr txBox="1">
              <a:spLocks/>
            </p:cNvSpPr>
            <p:nvPr/>
          </p:nvSpPr>
          <p:spPr>
            <a:xfrm>
              <a:off x="2045679" y="6310388"/>
              <a:ext cx="2150454" cy="130745"/>
            </a:xfrm>
            <a:custGeom>
              <a:avLst/>
              <a:gdLst/>
              <a:ahLst/>
              <a:cxnLst/>
              <a:rect l="l" t="t" r="r" b="b"/>
              <a:pathLst>
                <a:path w="2150454" h="130745">
                  <a:moveTo>
                    <a:pt x="505067" y="94803"/>
                  </a:moveTo>
                  <a:cubicBezTo>
                    <a:pt x="520694" y="99578"/>
                    <a:pt x="535496" y="104483"/>
                    <a:pt x="549473" y="109519"/>
                  </a:cubicBezTo>
                  <a:lnTo>
                    <a:pt x="544785" y="119285"/>
                  </a:lnTo>
                  <a:cubicBezTo>
                    <a:pt x="530634" y="113295"/>
                    <a:pt x="516049" y="107782"/>
                    <a:pt x="501030" y="102747"/>
                  </a:cubicBezTo>
                  <a:close/>
                  <a:moveTo>
                    <a:pt x="483319" y="94803"/>
                  </a:moveTo>
                  <a:cubicBezTo>
                    <a:pt x="484014" y="98276"/>
                    <a:pt x="484752" y="101184"/>
                    <a:pt x="485533" y="103528"/>
                  </a:cubicBezTo>
                  <a:cubicBezTo>
                    <a:pt x="467649" y="108824"/>
                    <a:pt x="452673" y="113382"/>
                    <a:pt x="440605" y="117202"/>
                  </a:cubicBezTo>
                  <a:lnTo>
                    <a:pt x="437350" y="107826"/>
                  </a:lnTo>
                  <a:cubicBezTo>
                    <a:pt x="450546" y="104527"/>
                    <a:pt x="465869" y="100186"/>
                    <a:pt x="483319" y="94803"/>
                  </a:cubicBezTo>
                  <a:close/>
                  <a:moveTo>
                    <a:pt x="895164" y="86990"/>
                  </a:moveTo>
                  <a:lnTo>
                    <a:pt x="895164" y="98059"/>
                  </a:lnTo>
                  <a:lnTo>
                    <a:pt x="968090" y="98059"/>
                  </a:lnTo>
                  <a:lnTo>
                    <a:pt x="968090" y="86990"/>
                  </a:lnTo>
                  <a:close/>
                  <a:moveTo>
                    <a:pt x="1636793" y="75270"/>
                  </a:moveTo>
                  <a:lnTo>
                    <a:pt x="1636793" y="90897"/>
                  </a:lnTo>
                  <a:lnTo>
                    <a:pt x="1702426" y="90897"/>
                  </a:lnTo>
                  <a:lnTo>
                    <a:pt x="1702426" y="75270"/>
                  </a:lnTo>
                  <a:close/>
                  <a:moveTo>
                    <a:pt x="18361" y="73577"/>
                  </a:moveTo>
                  <a:cubicBezTo>
                    <a:pt x="22008" y="75226"/>
                    <a:pt x="25567" y="76745"/>
                    <a:pt x="29040" y="78135"/>
                  </a:cubicBezTo>
                  <a:cubicBezTo>
                    <a:pt x="24959" y="92286"/>
                    <a:pt x="19881" y="108954"/>
                    <a:pt x="13803" y="128141"/>
                  </a:cubicBezTo>
                  <a:lnTo>
                    <a:pt x="2734" y="123974"/>
                  </a:lnTo>
                  <a:cubicBezTo>
                    <a:pt x="8812" y="107739"/>
                    <a:pt x="14021" y="90940"/>
                    <a:pt x="18361" y="73577"/>
                  </a:cubicBezTo>
                  <a:close/>
                  <a:moveTo>
                    <a:pt x="1376679" y="71102"/>
                  </a:moveTo>
                  <a:cubicBezTo>
                    <a:pt x="1380195" y="81347"/>
                    <a:pt x="1385859" y="90093"/>
                    <a:pt x="1393673" y="97343"/>
                  </a:cubicBezTo>
                  <a:cubicBezTo>
                    <a:pt x="1401617" y="89616"/>
                    <a:pt x="1407368" y="80869"/>
                    <a:pt x="1410928" y="71102"/>
                  </a:cubicBezTo>
                  <a:close/>
                  <a:moveTo>
                    <a:pt x="369094" y="68237"/>
                  </a:moveTo>
                  <a:cubicBezTo>
                    <a:pt x="373868" y="73186"/>
                    <a:pt x="377949" y="77831"/>
                    <a:pt x="381335" y="82171"/>
                  </a:cubicBezTo>
                  <a:lnTo>
                    <a:pt x="373651" y="88032"/>
                  </a:lnTo>
                  <a:cubicBezTo>
                    <a:pt x="369484" y="82389"/>
                    <a:pt x="365534" y="77614"/>
                    <a:pt x="361801" y="73707"/>
                  </a:cubicBezTo>
                  <a:close/>
                  <a:moveTo>
                    <a:pt x="2053698" y="68107"/>
                  </a:moveTo>
                  <a:lnTo>
                    <a:pt x="2053698" y="95454"/>
                  </a:lnTo>
                  <a:lnTo>
                    <a:pt x="2101490" y="95454"/>
                  </a:lnTo>
                  <a:lnTo>
                    <a:pt x="2101490" y="68107"/>
                  </a:lnTo>
                  <a:close/>
                  <a:moveTo>
                    <a:pt x="489049" y="67847"/>
                  </a:moveTo>
                  <a:lnTo>
                    <a:pt x="499207" y="67847"/>
                  </a:lnTo>
                  <a:lnTo>
                    <a:pt x="499207" y="112514"/>
                  </a:lnTo>
                  <a:cubicBezTo>
                    <a:pt x="499207" y="122671"/>
                    <a:pt x="493911" y="127750"/>
                    <a:pt x="483319" y="127750"/>
                  </a:cubicBezTo>
                  <a:cubicBezTo>
                    <a:pt x="478891" y="127750"/>
                    <a:pt x="473596" y="127663"/>
                    <a:pt x="467432" y="127490"/>
                  </a:cubicBezTo>
                  <a:cubicBezTo>
                    <a:pt x="467084" y="124538"/>
                    <a:pt x="466564" y="120935"/>
                    <a:pt x="465869" y="116681"/>
                  </a:cubicBezTo>
                  <a:cubicBezTo>
                    <a:pt x="472380" y="117376"/>
                    <a:pt x="477633" y="117723"/>
                    <a:pt x="481626" y="117723"/>
                  </a:cubicBezTo>
                  <a:cubicBezTo>
                    <a:pt x="486575" y="117723"/>
                    <a:pt x="489049" y="115422"/>
                    <a:pt x="489049" y="110821"/>
                  </a:cubicBezTo>
                  <a:close/>
                  <a:moveTo>
                    <a:pt x="895164" y="67326"/>
                  </a:moveTo>
                  <a:lnTo>
                    <a:pt x="895164" y="78395"/>
                  </a:lnTo>
                  <a:lnTo>
                    <a:pt x="968090" y="78395"/>
                  </a:lnTo>
                  <a:lnTo>
                    <a:pt x="968090" y="67326"/>
                  </a:lnTo>
                  <a:close/>
                  <a:moveTo>
                    <a:pt x="627385" y="66545"/>
                  </a:moveTo>
                  <a:cubicBezTo>
                    <a:pt x="624259" y="71797"/>
                    <a:pt x="621177" y="76919"/>
                    <a:pt x="618139" y="81911"/>
                  </a:cubicBezTo>
                  <a:cubicBezTo>
                    <a:pt x="628557" y="86382"/>
                    <a:pt x="638931" y="90918"/>
                    <a:pt x="649262" y="95519"/>
                  </a:cubicBezTo>
                  <a:cubicBezTo>
                    <a:pt x="659637" y="87619"/>
                    <a:pt x="666908" y="77961"/>
                    <a:pt x="671075" y="66545"/>
                  </a:cubicBezTo>
                  <a:close/>
                  <a:moveTo>
                    <a:pt x="1357926" y="61856"/>
                  </a:moveTo>
                  <a:lnTo>
                    <a:pt x="1421997" y="61856"/>
                  </a:lnTo>
                  <a:lnTo>
                    <a:pt x="1421997" y="71102"/>
                  </a:lnTo>
                  <a:cubicBezTo>
                    <a:pt x="1416961" y="83474"/>
                    <a:pt x="1410038" y="94261"/>
                    <a:pt x="1401226" y="103463"/>
                  </a:cubicBezTo>
                  <a:cubicBezTo>
                    <a:pt x="1410125" y="109627"/>
                    <a:pt x="1421085" y="114424"/>
                    <a:pt x="1434108" y="117853"/>
                  </a:cubicBezTo>
                  <a:cubicBezTo>
                    <a:pt x="1431416" y="121326"/>
                    <a:pt x="1429202" y="124668"/>
                    <a:pt x="1427466" y="127880"/>
                  </a:cubicBezTo>
                  <a:cubicBezTo>
                    <a:pt x="1414096" y="123409"/>
                    <a:pt x="1402810" y="117636"/>
                    <a:pt x="1393608" y="110560"/>
                  </a:cubicBezTo>
                  <a:cubicBezTo>
                    <a:pt x="1384319" y="118461"/>
                    <a:pt x="1373293" y="124929"/>
                    <a:pt x="1360531" y="129964"/>
                  </a:cubicBezTo>
                  <a:cubicBezTo>
                    <a:pt x="1358013" y="125884"/>
                    <a:pt x="1355930" y="122888"/>
                    <a:pt x="1354280" y="120978"/>
                  </a:cubicBezTo>
                  <a:cubicBezTo>
                    <a:pt x="1366738" y="116160"/>
                    <a:pt x="1377308" y="110474"/>
                    <a:pt x="1385990" y="103919"/>
                  </a:cubicBezTo>
                  <a:cubicBezTo>
                    <a:pt x="1376787" y="94760"/>
                    <a:pt x="1370363" y="83821"/>
                    <a:pt x="1366716" y="71102"/>
                  </a:cubicBezTo>
                  <a:lnTo>
                    <a:pt x="1357926" y="71102"/>
                  </a:lnTo>
                  <a:close/>
                  <a:moveTo>
                    <a:pt x="1085655" y="60684"/>
                  </a:moveTo>
                  <a:cubicBezTo>
                    <a:pt x="1089561" y="74401"/>
                    <a:pt x="1096072" y="85991"/>
                    <a:pt x="1105188" y="95454"/>
                  </a:cubicBezTo>
                  <a:cubicBezTo>
                    <a:pt x="1115432" y="85731"/>
                    <a:pt x="1122790" y="74141"/>
                    <a:pt x="1127261" y="60684"/>
                  </a:cubicBezTo>
                  <a:close/>
                  <a:moveTo>
                    <a:pt x="2043410" y="58731"/>
                  </a:moveTo>
                  <a:lnTo>
                    <a:pt x="2111778" y="58731"/>
                  </a:lnTo>
                  <a:lnTo>
                    <a:pt x="2111778" y="104831"/>
                  </a:lnTo>
                  <a:lnTo>
                    <a:pt x="2053698" y="104831"/>
                  </a:lnTo>
                  <a:lnTo>
                    <a:pt x="2053698" y="114337"/>
                  </a:lnTo>
                  <a:lnTo>
                    <a:pt x="2043410" y="114337"/>
                  </a:lnTo>
                  <a:close/>
                  <a:moveTo>
                    <a:pt x="885267" y="58471"/>
                  </a:moveTo>
                  <a:lnTo>
                    <a:pt x="977987" y="58471"/>
                  </a:lnTo>
                  <a:lnTo>
                    <a:pt x="977987" y="112253"/>
                  </a:lnTo>
                  <a:cubicBezTo>
                    <a:pt x="977987" y="122498"/>
                    <a:pt x="971910" y="127620"/>
                    <a:pt x="959755" y="127620"/>
                  </a:cubicBezTo>
                  <a:cubicBezTo>
                    <a:pt x="955675" y="127620"/>
                    <a:pt x="950683" y="127576"/>
                    <a:pt x="944779" y="127490"/>
                  </a:cubicBezTo>
                  <a:cubicBezTo>
                    <a:pt x="944606" y="126621"/>
                    <a:pt x="943911" y="123062"/>
                    <a:pt x="942696" y="116811"/>
                  </a:cubicBezTo>
                  <a:cubicBezTo>
                    <a:pt x="948686" y="117679"/>
                    <a:pt x="954156" y="118113"/>
                    <a:pt x="959104" y="118113"/>
                  </a:cubicBezTo>
                  <a:cubicBezTo>
                    <a:pt x="964921" y="118113"/>
                    <a:pt x="967916" y="115639"/>
                    <a:pt x="968090" y="110691"/>
                  </a:cubicBezTo>
                  <a:lnTo>
                    <a:pt x="968090" y="106654"/>
                  </a:lnTo>
                  <a:lnTo>
                    <a:pt x="895164" y="106654"/>
                  </a:lnTo>
                  <a:lnTo>
                    <a:pt x="895164" y="128792"/>
                  </a:lnTo>
                  <a:lnTo>
                    <a:pt x="885267" y="128792"/>
                  </a:lnTo>
                  <a:close/>
                  <a:moveTo>
                    <a:pt x="1502513" y="56908"/>
                  </a:moveTo>
                  <a:lnTo>
                    <a:pt x="1567625" y="56908"/>
                  </a:lnTo>
                  <a:cubicBezTo>
                    <a:pt x="1567538" y="58123"/>
                    <a:pt x="1566887" y="74011"/>
                    <a:pt x="1565672" y="104570"/>
                  </a:cubicBezTo>
                  <a:cubicBezTo>
                    <a:pt x="1565324" y="119503"/>
                    <a:pt x="1558509" y="127056"/>
                    <a:pt x="1545226" y="127229"/>
                  </a:cubicBezTo>
                  <a:cubicBezTo>
                    <a:pt x="1538108" y="127229"/>
                    <a:pt x="1531900" y="127099"/>
                    <a:pt x="1526604" y="126839"/>
                  </a:cubicBezTo>
                  <a:cubicBezTo>
                    <a:pt x="1526170" y="122845"/>
                    <a:pt x="1525519" y="119242"/>
                    <a:pt x="1524651" y="116030"/>
                  </a:cubicBezTo>
                  <a:cubicBezTo>
                    <a:pt x="1530641" y="116811"/>
                    <a:pt x="1536675" y="117289"/>
                    <a:pt x="1542752" y="117462"/>
                  </a:cubicBezTo>
                  <a:cubicBezTo>
                    <a:pt x="1551173" y="118070"/>
                    <a:pt x="1555427" y="113382"/>
                    <a:pt x="1555514" y="103398"/>
                  </a:cubicBezTo>
                  <a:cubicBezTo>
                    <a:pt x="1556209" y="91765"/>
                    <a:pt x="1556730" y="79307"/>
                    <a:pt x="1557077" y="66024"/>
                  </a:cubicBezTo>
                  <a:lnTo>
                    <a:pt x="1527776" y="66024"/>
                  </a:lnTo>
                  <a:cubicBezTo>
                    <a:pt x="1527516" y="79827"/>
                    <a:pt x="1525432" y="91244"/>
                    <a:pt x="1521526" y="100273"/>
                  </a:cubicBezTo>
                  <a:cubicBezTo>
                    <a:pt x="1516837" y="110604"/>
                    <a:pt x="1508764" y="120284"/>
                    <a:pt x="1497304" y="129313"/>
                  </a:cubicBezTo>
                  <a:cubicBezTo>
                    <a:pt x="1495047" y="126535"/>
                    <a:pt x="1492529" y="123713"/>
                    <a:pt x="1489751" y="120848"/>
                  </a:cubicBezTo>
                  <a:cubicBezTo>
                    <a:pt x="1500776" y="112253"/>
                    <a:pt x="1508112" y="104006"/>
                    <a:pt x="1511759" y="96105"/>
                  </a:cubicBezTo>
                  <a:cubicBezTo>
                    <a:pt x="1515318" y="89117"/>
                    <a:pt x="1517293" y="79089"/>
                    <a:pt x="1517684" y="66024"/>
                  </a:cubicBezTo>
                  <a:lnTo>
                    <a:pt x="1502513" y="66024"/>
                  </a:lnTo>
                  <a:close/>
                  <a:moveTo>
                    <a:pt x="1940514" y="53652"/>
                  </a:moveTo>
                  <a:lnTo>
                    <a:pt x="1951713" y="58731"/>
                  </a:lnTo>
                  <a:cubicBezTo>
                    <a:pt x="1940948" y="77223"/>
                    <a:pt x="1929445" y="94499"/>
                    <a:pt x="1917204" y="110560"/>
                  </a:cubicBezTo>
                  <a:cubicBezTo>
                    <a:pt x="1935131" y="109996"/>
                    <a:pt x="1955425" y="109193"/>
                    <a:pt x="1978084" y="108151"/>
                  </a:cubicBezTo>
                  <a:cubicBezTo>
                    <a:pt x="1973135" y="100642"/>
                    <a:pt x="1967687" y="92720"/>
                    <a:pt x="1961741" y="84385"/>
                  </a:cubicBezTo>
                  <a:lnTo>
                    <a:pt x="1970205" y="79046"/>
                  </a:lnTo>
                  <a:cubicBezTo>
                    <a:pt x="1982707" y="95281"/>
                    <a:pt x="1993255" y="110040"/>
                    <a:pt x="2001850" y="123322"/>
                  </a:cubicBezTo>
                  <a:lnTo>
                    <a:pt x="1991953" y="129834"/>
                  </a:lnTo>
                  <a:cubicBezTo>
                    <a:pt x="1989522" y="125840"/>
                    <a:pt x="1986939" y="121695"/>
                    <a:pt x="1984204" y="117397"/>
                  </a:cubicBezTo>
                  <a:cubicBezTo>
                    <a:pt x="1955555" y="118786"/>
                    <a:pt x="1932266" y="120197"/>
                    <a:pt x="1914339" y="121630"/>
                  </a:cubicBezTo>
                  <a:cubicBezTo>
                    <a:pt x="1911040" y="121977"/>
                    <a:pt x="1907046" y="122715"/>
                    <a:pt x="1902358" y="123843"/>
                  </a:cubicBezTo>
                  <a:lnTo>
                    <a:pt x="1896628" y="112774"/>
                  </a:lnTo>
                  <a:cubicBezTo>
                    <a:pt x="1900535" y="111212"/>
                    <a:pt x="1904138" y="108824"/>
                    <a:pt x="1907437" y="105612"/>
                  </a:cubicBezTo>
                  <a:cubicBezTo>
                    <a:pt x="1917594" y="93892"/>
                    <a:pt x="1928620" y="76572"/>
                    <a:pt x="1940514" y="53652"/>
                  </a:cubicBezTo>
                  <a:close/>
                  <a:moveTo>
                    <a:pt x="1636793" y="50918"/>
                  </a:moveTo>
                  <a:lnTo>
                    <a:pt x="1636793" y="66414"/>
                  </a:lnTo>
                  <a:lnTo>
                    <a:pt x="1702426" y="66414"/>
                  </a:lnTo>
                  <a:lnTo>
                    <a:pt x="1702426" y="50918"/>
                  </a:lnTo>
                  <a:close/>
                  <a:moveTo>
                    <a:pt x="1324198" y="49485"/>
                  </a:moveTo>
                  <a:lnTo>
                    <a:pt x="1324198" y="74098"/>
                  </a:lnTo>
                  <a:lnTo>
                    <a:pt x="1343211" y="74098"/>
                  </a:lnTo>
                  <a:lnTo>
                    <a:pt x="1343211" y="49485"/>
                  </a:lnTo>
                  <a:close/>
                  <a:moveTo>
                    <a:pt x="76181" y="48313"/>
                  </a:moveTo>
                  <a:lnTo>
                    <a:pt x="86469" y="48313"/>
                  </a:lnTo>
                  <a:lnTo>
                    <a:pt x="86469" y="64591"/>
                  </a:lnTo>
                  <a:lnTo>
                    <a:pt x="126708" y="64591"/>
                  </a:lnTo>
                  <a:lnTo>
                    <a:pt x="126708" y="74098"/>
                  </a:lnTo>
                  <a:lnTo>
                    <a:pt x="88552" y="74098"/>
                  </a:lnTo>
                  <a:cubicBezTo>
                    <a:pt x="99665" y="89117"/>
                    <a:pt x="113339" y="100837"/>
                    <a:pt x="129573" y="109258"/>
                  </a:cubicBezTo>
                  <a:cubicBezTo>
                    <a:pt x="127056" y="112384"/>
                    <a:pt x="124581" y="115466"/>
                    <a:pt x="122150" y="118504"/>
                  </a:cubicBezTo>
                  <a:cubicBezTo>
                    <a:pt x="107478" y="108911"/>
                    <a:pt x="95585" y="96561"/>
                    <a:pt x="86469" y="81455"/>
                  </a:cubicBezTo>
                  <a:lnTo>
                    <a:pt x="86469" y="129183"/>
                  </a:lnTo>
                  <a:lnTo>
                    <a:pt x="76181" y="129183"/>
                  </a:lnTo>
                  <a:lnTo>
                    <a:pt x="76181" y="81065"/>
                  </a:lnTo>
                  <a:cubicBezTo>
                    <a:pt x="66371" y="96084"/>
                    <a:pt x="53522" y="109041"/>
                    <a:pt x="37635" y="119937"/>
                  </a:cubicBezTo>
                  <a:cubicBezTo>
                    <a:pt x="34509" y="116377"/>
                    <a:pt x="31905" y="113642"/>
                    <a:pt x="29821" y="111732"/>
                  </a:cubicBezTo>
                  <a:cubicBezTo>
                    <a:pt x="48617" y="100794"/>
                    <a:pt x="63159" y="88249"/>
                    <a:pt x="73446" y="74098"/>
                  </a:cubicBezTo>
                  <a:lnTo>
                    <a:pt x="36853" y="74098"/>
                  </a:lnTo>
                  <a:lnTo>
                    <a:pt x="36853" y="64591"/>
                  </a:lnTo>
                  <a:lnTo>
                    <a:pt x="76181" y="64591"/>
                  </a:lnTo>
                  <a:close/>
                  <a:moveTo>
                    <a:pt x="1806364" y="43234"/>
                  </a:moveTo>
                  <a:lnTo>
                    <a:pt x="1806364" y="60815"/>
                  </a:lnTo>
                  <a:lnTo>
                    <a:pt x="1848817" y="60815"/>
                  </a:lnTo>
                  <a:lnTo>
                    <a:pt x="1848817" y="43234"/>
                  </a:lnTo>
                  <a:close/>
                  <a:moveTo>
                    <a:pt x="807634" y="36463"/>
                  </a:moveTo>
                  <a:cubicBezTo>
                    <a:pt x="806766" y="38980"/>
                    <a:pt x="805811" y="41498"/>
                    <a:pt x="804769" y="44016"/>
                  </a:cubicBezTo>
                  <a:cubicBezTo>
                    <a:pt x="806506" y="59816"/>
                    <a:pt x="810456" y="73490"/>
                    <a:pt x="816620" y="85036"/>
                  </a:cubicBezTo>
                  <a:cubicBezTo>
                    <a:pt x="824520" y="71319"/>
                    <a:pt x="828731" y="55128"/>
                    <a:pt x="829251" y="36463"/>
                  </a:cubicBezTo>
                  <a:close/>
                  <a:moveTo>
                    <a:pt x="6381" y="36202"/>
                  </a:moveTo>
                  <a:cubicBezTo>
                    <a:pt x="15930" y="42279"/>
                    <a:pt x="24395" y="48139"/>
                    <a:pt x="31774" y="53783"/>
                  </a:cubicBezTo>
                  <a:cubicBezTo>
                    <a:pt x="30472" y="55085"/>
                    <a:pt x="28128" y="57950"/>
                    <a:pt x="24742" y="62377"/>
                  </a:cubicBezTo>
                  <a:cubicBezTo>
                    <a:pt x="17537" y="56387"/>
                    <a:pt x="9289" y="50136"/>
                    <a:pt x="0" y="43625"/>
                  </a:cubicBezTo>
                  <a:close/>
                  <a:moveTo>
                    <a:pt x="2030518" y="33728"/>
                  </a:moveTo>
                  <a:lnTo>
                    <a:pt x="2129749" y="33728"/>
                  </a:lnTo>
                  <a:lnTo>
                    <a:pt x="2129749" y="43365"/>
                  </a:lnTo>
                  <a:lnTo>
                    <a:pt x="2030518" y="43365"/>
                  </a:lnTo>
                  <a:close/>
                  <a:moveTo>
                    <a:pt x="634026" y="32947"/>
                  </a:moveTo>
                  <a:lnTo>
                    <a:pt x="644314" y="37244"/>
                  </a:lnTo>
                  <a:cubicBezTo>
                    <a:pt x="640494" y="43972"/>
                    <a:pt x="636739" y="50527"/>
                    <a:pt x="633049" y="56908"/>
                  </a:cubicBezTo>
                  <a:lnTo>
                    <a:pt x="710338" y="56908"/>
                  </a:lnTo>
                  <a:lnTo>
                    <a:pt x="710338" y="66545"/>
                  </a:lnTo>
                  <a:lnTo>
                    <a:pt x="682405" y="66545"/>
                  </a:lnTo>
                  <a:cubicBezTo>
                    <a:pt x="678064" y="79697"/>
                    <a:pt x="670576" y="90940"/>
                    <a:pt x="659941" y="100273"/>
                  </a:cubicBezTo>
                  <a:cubicBezTo>
                    <a:pt x="673614" y="106437"/>
                    <a:pt x="687245" y="112687"/>
                    <a:pt x="700831" y="119025"/>
                  </a:cubicBezTo>
                  <a:lnTo>
                    <a:pt x="694450" y="129443"/>
                  </a:lnTo>
                  <a:cubicBezTo>
                    <a:pt x="681211" y="122498"/>
                    <a:pt x="666561" y="115227"/>
                    <a:pt x="650500" y="107630"/>
                  </a:cubicBezTo>
                  <a:cubicBezTo>
                    <a:pt x="635394" y="117788"/>
                    <a:pt x="615621" y="125102"/>
                    <a:pt x="591182" y="129573"/>
                  </a:cubicBezTo>
                  <a:cubicBezTo>
                    <a:pt x="589620" y="126274"/>
                    <a:pt x="587796" y="122715"/>
                    <a:pt x="585713" y="118895"/>
                  </a:cubicBezTo>
                  <a:cubicBezTo>
                    <a:pt x="607504" y="115552"/>
                    <a:pt x="625301" y="109996"/>
                    <a:pt x="639105" y="102226"/>
                  </a:cubicBezTo>
                  <a:cubicBezTo>
                    <a:pt x="627775" y="96930"/>
                    <a:pt x="615795" y="91461"/>
                    <a:pt x="603163" y="85818"/>
                  </a:cubicBezTo>
                  <a:cubicBezTo>
                    <a:pt x="607287" y="79654"/>
                    <a:pt x="611345" y="73229"/>
                    <a:pt x="615339" y="66545"/>
                  </a:cubicBezTo>
                  <a:lnTo>
                    <a:pt x="581155" y="66545"/>
                  </a:lnTo>
                  <a:lnTo>
                    <a:pt x="581155" y="56908"/>
                  </a:lnTo>
                  <a:lnTo>
                    <a:pt x="621004" y="56908"/>
                  </a:lnTo>
                  <a:cubicBezTo>
                    <a:pt x="625388" y="49225"/>
                    <a:pt x="629729" y="41238"/>
                    <a:pt x="634026" y="32947"/>
                  </a:cubicBezTo>
                  <a:close/>
                  <a:moveTo>
                    <a:pt x="311534" y="30212"/>
                  </a:moveTo>
                  <a:lnTo>
                    <a:pt x="389148" y="30212"/>
                  </a:lnTo>
                  <a:lnTo>
                    <a:pt x="389148" y="39067"/>
                  </a:lnTo>
                  <a:lnTo>
                    <a:pt x="355029" y="39067"/>
                  </a:lnTo>
                  <a:lnTo>
                    <a:pt x="355029" y="56517"/>
                  </a:lnTo>
                  <a:lnTo>
                    <a:pt x="386544" y="56517"/>
                  </a:lnTo>
                  <a:lnTo>
                    <a:pt x="386544" y="65373"/>
                  </a:lnTo>
                  <a:lnTo>
                    <a:pt x="355029" y="65373"/>
                  </a:lnTo>
                  <a:lnTo>
                    <a:pt x="355029" y="91157"/>
                  </a:lnTo>
                  <a:lnTo>
                    <a:pt x="391232" y="91157"/>
                  </a:lnTo>
                  <a:lnTo>
                    <a:pt x="391232" y="100012"/>
                  </a:lnTo>
                  <a:lnTo>
                    <a:pt x="309451" y="100012"/>
                  </a:lnTo>
                  <a:lnTo>
                    <a:pt x="309451" y="91157"/>
                  </a:lnTo>
                  <a:lnTo>
                    <a:pt x="345393" y="91157"/>
                  </a:lnTo>
                  <a:lnTo>
                    <a:pt x="345393" y="65373"/>
                  </a:lnTo>
                  <a:lnTo>
                    <a:pt x="314008" y="65373"/>
                  </a:lnTo>
                  <a:lnTo>
                    <a:pt x="314008" y="56517"/>
                  </a:lnTo>
                  <a:lnTo>
                    <a:pt x="345393" y="56517"/>
                  </a:lnTo>
                  <a:lnTo>
                    <a:pt x="345393" y="39067"/>
                  </a:lnTo>
                  <a:lnTo>
                    <a:pt x="311534" y="39067"/>
                  </a:lnTo>
                  <a:close/>
                  <a:moveTo>
                    <a:pt x="93501" y="27868"/>
                  </a:moveTo>
                  <a:cubicBezTo>
                    <a:pt x="104527" y="35334"/>
                    <a:pt x="114901" y="42974"/>
                    <a:pt x="124625" y="50787"/>
                  </a:cubicBezTo>
                  <a:lnTo>
                    <a:pt x="117723" y="58861"/>
                  </a:lnTo>
                  <a:cubicBezTo>
                    <a:pt x="108173" y="50353"/>
                    <a:pt x="98015" y="42323"/>
                    <a:pt x="87250" y="34770"/>
                  </a:cubicBezTo>
                  <a:close/>
                  <a:moveTo>
                    <a:pt x="68889" y="27868"/>
                  </a:moveTo>
                  <a:lnTo>
                    <a:pt x="75790" y="34900"/>
                  </a:lnTo>
                  <a:cubicBezTo>
                    <a:pt x="65025" y="44363"/>
                    <a:pt x="54738" y="52437"/>
                    <a:pt x="44927" y="59122"/>
                  </a:cubicBezTo>
                  <a:cubicBezTo>
                    <a:pt x="43104" y="56344"/>
                    <a:pt x="40977" y="53565"/>
                    <a:pt x="38546" y="50787"/>
                  </a:cubicBezTo>
                  <a:cubicBezTo>
                    <a:pt x="50006" y="43668"/>
                    <a:pt x="60120" y="36029"/>
                    <a:pt x="68889" y="27868"/>
                  </a:cubicBezTo>
                  <a:close/>
                  <a:moveTo>
                    <a:pt x="303460" y="17320"/>
                  </a:moveTo>
                  <a:lnTo>
                    <a:pt x="303460" y="113816"/>
                  </a:lnTo>
                  <a:lnTo>
                    <a:pt x="397352" y="113816"/>
                  </a:lnTo>
                  <a:lnTo>
                    <a:pt x="397352" y="17320"/>
                  </a:lnTo>
                  <a:close/>
                  <a:moveTo>
                    <a:pt x="1806364" y="17189"/>
                  </a:moveTo>
                  <a:lnTo>
                    <a:pt x="1806364" y="34509"/>
                  </a:lnTo>
                  <a:lnTo>
                    <a:pt x="1848817" y="34509"/>
                  </a:lnTo>
                  <a:lnTo>
                    <a:pt x="1848817" y="17189"/>
                  </a:lnTo>
                  <a:close/>
                  <a:moveTo>
                    <a:pt x="1324198" y="16668"/>
                  </a:moveTo>
                  <a:lnTo>
                    <a:pt x="1324198" y="40890"/>
                  </a:lnTo>
                  <a:lnTo>
                    <a:pt x="1343211" y="40890"/>
                  </a:lnTo>
                  <a:lnTo>
                    <a:pt x="1343211" y="16668"/>
                  </a:lnTo>
                  <a:close/>
                  <a:moveTo>
                    <a:pt x="40369" y="10027"/>
                  </a:moveTo>
                  <a:lnTo>
                    <a:pt x="124234" y="10027"/>
                  </a:lnTo>
                  <a:lnTo>
                    <a:pt x="124234" y="31644"/>
                  </a:lnTo>
                  <a:lnTo>
                    <a:pt x="113816" y="31644"/>
                  </a:lnTo>
                  <a:lnTo>
                    <a:pt x="113816" y="19924"/>
                  </a:lnTo>
                  <a:lnTo>
                    <a:pt x="50787" y="19924"/>
                  </a:lnTo>
                  <a:lnTo>
                    <a:pt x="50787" y="32035"/>
                  </a:lnTo>
                  <a:lnTo>
                    <a:pt x="40369" y="32035"/>
                  </a:lnTo>
                  <a:close/>
                  <a:moveTo>
                    <a:pt x="224135" y="8855"/>
                  </a:moveTo>
                  <a:lnTo>
                    <a:pt x="234162" y="8855"/>
                  </a:lnTo>
                  <a:lnTo>
                    <a:pt x="234162" y="117853"/>
                  </a:lnTo>
                  <a:lnTo>
                    <a:pt x="224135" y="117853"/>
                  </a:lnTo>
                  <a:close/>
                  <a:moveTo>
                    <a:pt x="1796727" y="8334"/>
                  </a:moveTo>
                  <a:lnTo>
                    <a:pt x="1858454" y="8334"/>
                  </a:lnTo>
                  <a:lnTo>
                    <a:pt x="1858454" y="73186"/>
                  </a:lnTo>
                  <a:lnTo>
                    <a:pt x="1848817" y="73186"/>
                  </a:lnTo>
                  <a:lnTo>
                    <a:pt x="1848817" y="69670"/>
                  </a:lnTo>
                  <a:lnTo>
                    <a:pt x="1826809" y="69670"/>
                  </a:lnTo>
                  <a:cubicBezTo>
                    <a:pt x="1829501" y="77483"/>
                    <a:pt x="1833190" y="84516"/>
                    <a:pt x="1837878" y="90766"/>
                  </a:cubicBezTo>
                  <a:cubicBezTo>
                    <a:pt x="1845692" y="85818"/>
                    <a:pt x="1853939" y="79697"/>
                    <a:pt x="1862621" y="72405"/>
                  </a:cubicBezTo>
                  <a:lnTo>
                    <a:pt x="1869523" y="80609"/>
                  </a:lnTo>
                  <a:cubicBezTo>
                    <a:pt x="1859973" y="87294"/>
                    <a:pt x="1851465" y="93024"/>
                    <a:pt x="1843999" y="97798"/>
                  </a:cubicBezTo>
                  <a:cubicBezTo>
                    <a:pt x="1851552" y="105438"/>
                    <a:pt x="1861058" y="111559"/>
                    <a:pt x="1872518" y="116160"/>
                  </a:cubicBezTo>
                  <a:cubicBezTo>
                    <a:pt x="1869306" y="119285"/>
                    <a:pt x="1866528" y="122454"/>
                    <a:pt x="1864184" y="125666"/>
                  </a:cubicBezTo>
                  <a:cubicBezTo>
                    <a:pt x="1840049" y="112991"/>
                    <a:pt x="1824509" y="94326"/>
                    <a:pt x="1817563" y="69670"/>
                  </a:cubicBezTo>
                  <a:lnTo>
                    <a:pt x="1806364" y="69670"/>
                  </a:lnTo>
                  <a:lnTo>
                    <a:pt x="1806364" y="113946"/>
                  </a:lnTo>
                  <a:cubicBezTo>
                    <a:pt x="1812181" y="111342"/>
                    <a:pt x="1819777" y="107522"/>
                    <a:pt x="1829153" y="102487"/>
                  </a:cubicBezTo>
                  <a:cubicBezTo>
                    <a:pt x="1829240" y="106480"/>
                    <a:pt x="1829457" y="109909"/>
                    <a:pt x="1829804" y="112774"/>
                  </a:cubicBezTo>
                  <a:cubicBezTo>
                    <a:pt x="1822078" y="116507"/>
                    <a:pt x="1814568" y="120544"/>
                    <a:pt x="1807276" y="124885"/>
                  </a:cubicBezTo>
                  <a:cubicBezTo>
                    <a:pt x="1805539" y="125840"/>
                    <a:pt x="1803195" y="127663"/>
                    <a:pt x="1800243" y="130355"/>
                  </a:cubicBezTo>
                  <a:lnTo>
                    <a:pt x="1792821" y="120588"/>
                  </a:lnTo>
                  <a:cubicBezTo>
                    <a:pt x="1795425" y="118331"/>
                    <a:pt x="1796727" y="115466"/>
                    <a:pt x="1796727" y="111993"/>
                  </a:cubicBezTo>
                  <a:close/>
                  <a:moveTo>
                    <a:pt x="2037940" y="8204"/>
                  </a:moveTo>
                  <a:lnTo>
                    <a:pt x="2150454" y="8204"/>
                  </a:lnTo>
                  <a:lnTo>
                    <a:pt x="2150454" y="109519"/>
                  </a:lnTo>
                  <a:cubicBezTo>
                    <a:pt x="2150454" y="121847"/>
                    <a:pt x="2144898" y="128011"/>
                    <a:pt x="2133786" y="128011"/>
                  </a:cubicBezTo>
                  <a:cubicBezTo>
                    <a:pt x="2127535" y="128011"/>
                    <a:pt x="2118984" y="127967"/>
                    <a:pt x="2108132" y="127880"/>
                  </a:cubicBezTo>
                  <a:cubicBezTo>
                    <a:pt x="2107871" y="124929"/>
                    <a:pt x="2107133" y="121195"/>
                    <a:pt x="2105918" y="116681"/>
                  </a:cubicBezTo>
                  <a:cubicBezTo>
                    <a:pt x="2116509" y="117289"/>
                    <a:pt x="2124800" y="117593"/>
                    <a:pt x="2130791" y="117593"/>
                  </a:cubicBezTo>
                  <a:cubicBezTo>
                    <a:pt x="2136781" y="117593"/>
                    <a:pt x="2139776" y="114120"/>
                    <a:pt x="2139776" y="107175"/>
                  </a:cubicBezTo>
                  <a:lnTo>
                    <a:pt x="2139776" y="17841"/>
                  </a:lnTo>
                  <a:lnTo>
                    <a:pt x="2037940" y="17841"/>
                  </a:lnTo>
                  <a:close/>
                  <a:moveTo>
                    <a:pt x="1371600" y="8204"/>
                  </a:moveTo>
                  <a:lnTo>
                    <a:pt x="1415225" y="8204"/>
                  </a:lnTo>
                  <a:lnTo>
                    <a:pt x="1415225" y="39588"/>
                  </a:lnTo>
                  <a:cubicBezTo>
                    <a:pt x="1415225" y="43495"/>
                    <a:pt x="1417178" y="45448"/>
                    <a:pt x="1421085" y="45448"/>
                  </a:cubicBezTo>
                  <a:cubicBezTo>
                    <a:pt x="1425947" y="45535"/>
                    <a:pt x="1430461" y="45405"/>
                    <a:pt x="1434629" y="45057"/>
                  </a:cubicBezTo>
                  <a:lnTo>
                    <a:pt x="1432805" y="54824"/>
                  </a:lnTo>
                  <a:cubicBezTo>
                    <a:pt x="1427336" y="54998"/>
                    <a:pt x="1422605" y="55085"/>
                    <a:pt x="1418611" y="55085"/>
                  </a:cubicBezTo>
                  <a:cubicBezTo>
                    <a:pt x="1409843" y="55085"/>
                    <a:pt x="1405458" y="50049"/>
                    <a:pt x="1405458" y="39979"/>
                  </a:cubicBezTo>
                  <a:lnTo>
                    <a:pt x="1405458" y="17450"/>
                  </a:lnTo>
                  <a:lnTo>
                    <a:pt x="1381367" y="17450"/>
                  </a:lnTo>
                  <a:lnTo>
                    <a:pt x="1381367" y="25263"/>
                  </a:lnTo>
                  <a:cubicBezTo>
                    <a:pt x="1381367" y="40196"/>
                    <a:pt x="1375203" y="51699"/>
                    <a:pt x="1362875" y="59773"/>
                  </a:cubicBezTo>
                  <a:cubicBezTo>
                    <a:pt x="1360704" y="57168"/>
                    <a:pt x="1358360" y="54520"/>
                    <a:pt x="1355843" y="51829"/>
                  </a:cubicBezTo>
                  <a:cubicBezTo>
                    <a:pt x="1366348" y="46099"/>
                    <a:pt x="1371600" y="37157"/>
                    <a:pt x="1371600" y="25003"/>
                  </a:cubicBezTo>
                  <a:close/>
                  <a:moveTo>
                    <a:pt x="1314431" y="8074"/>
                  </a:moveTo>
                  <a:lnTo>
                    <a:pt x="1352978" y="8074"/>
                  </a:lnTo>
                  <a:lnTo>
                    <a:pt x="1352978" y="113425"/>
                  </a:lnTo>
                  <a:cubicBezTo>
                    <a:pt x="1352978" y="122628"/>
                    <a:pt x="1348767" y="127229"/>
                    <a:pt x="1340346" y="127229"/>
                  </a:cubicBezTo>
                  <a:cubicBezTo>
                    <a:pt x="1336439" y="127229"/>
                    <a:pt x="1332185" y="127142"/>
                    <a:pt x="1327584" y="126969"/>
                  </a:cubicBezTo>
                  <a:cubicBezTo>
                    <a:pt x="1327323" y="124538"/>
                    <a:pt x="1326803" y="121326"/>
                    <a:pt x="1326021" y="117332"/>
                  </a:cubicBezTo>
                  <a:cubicBezTo>
                    <a:pt x="1330622" y="117853"/>
                    <a:pt x="1334573" y="118113"/>
                    <a:pt x="1337872" y="118113"/>
                  </a:cubicBezTo>
                  <a:cubicBezTo>
                    <a:pt x="1341431" y="118113"/>
                    <a:pt x="1343211" y="116117"/>
                    <a:pt x="1343211" y="112123"/>
                  </a:cubicBezTo>
                  <a:lnTo>
                    <a:pt x="1343211" y="82692"/>
                  </a:lnTo>
                  <a:lnTo>
                    <a:pt x="1324198" y="82692"/>
                  </a:lnTo>
                  <a:cubicBezTo>
                    <a:pt x="1323981" y="103441"/>
                    <a:pt x="1320031" y="119155"/>
                    <a:pt x="1312348" y="129834"/>
                  </a:cubicBezTo>
                  <a:cubicBezTo>
                    <a:pt x="1310091" y="127316"/>
                    <a:pt x="1307399" y="124885"/>
                    <a:pt x="1304274" y="122541"/>
                  </a:cubicBezTo>
                  <a:cubicBezTo>
                    <a:pt x="1311045" y="113078"/>
                    <a:pt x="1314431" y="99187"/>
                    <a:pt x="1314431" y="80869"/>
                  </a:cubicBezTo>
                  <a:close/>
                  <a:moveTo>
                    <a:pt x="293433" y="8074"/>
                  </a:moveTo>
                  <a:lnTo>
                    <a:pt x="407380" y="8074"/>
                  </a:lnTo>
                  <a:lnTo>
                    <a:pt x="407380" y="129573"/>
                  </a:lnTo>
                  <a:lnTo>
                    <a:pt x="397352" y="129573"/>
                  </a:lnTo>
                  <a:lnTo>
                    <a:pt x="397352" y="123062"/>
                  </a:lnTo>
                  <a:lnTo>
                    <a:pt x="303460" y="123062"/>
                  </a:lnTo>
                  <a:lnTo>
                    <a:pt x="303460" y="129703"/>
                  </a:lnTo>
                  <a:lnTo>
                    <a:pt x="293433" y="129703"/>
                  </a:lnTo>
                  <a:close/>
                  <a:moveTo>
                    <a:pt x="1749326" y="7943"/>
                  </a:moveTo>
                  <a:lnTo>
                    <a:pt x="1788784" y="7943"/>
                  </a:lnTo>
                  <a:lnTo>
                    <a:pt x="1788784" y="17059"/>
                  </a:lnTo>
                  <a:cubicBezTo>
                    <a:pt x="1784530" y="29300"/>
                    <a:pt x="1780449" y="41368"/>
                    <a:pt x="1776543" y="53262"/>
                  </a:cubicBezTo>
                  <a:cubicBezTo>
                    <a:pt x="1783488" y="62725"/>
                    <a:pt x="1787438" y="71233"/>
                    <a:pt x="1788393" y="78786"/>
                  </a:cubicBezTo>
                  <a:cubicBezTo>
                    <a:pt x="1790911" y="95368"/>
                    <a:pt x="1786787" y="104657"/>
                    <a:pt x="1776022" y="106654"/>
                  </a:cubicBezTo>
                  <a:cubicBezTo>
                    <a:pt x="1772115" y="107435"/>
                    <a:pt x="1767731" y="107522"/>
                    <a:pt x="1762869" y="106914"/>
                  </a:cubicBezTo>
                  <a:cubicBezTo>
                    <a:pt x="1762174" y="103355"/>
                    <a:pt x="1761220" y="99708"/>
                    <a:pt x="1760004" y="95975"/>
                  </a:cubicBezTo>
                  <a:cubicBezTo>
                    <a:pt x="1764605" y="97104"/>
                    <a:pt x="1768599" y="97451"/>
                    <a:pt x="1771985" y="97017"/>
                  </a:cubicBezTo>
                  <a:cubicBezTo>
                    <a:pt x="1777888" y="95888"/>
                    <a:pt x="1779885" y="89681"/>
                    <a:pt x="1777975" y="78395"/>
                  </a:cubicBezTo>
                  <a:cubicBezTo>
                    <a:pt x="1776760" y="71450"/>
                    <a:pt x="1772810" y="63636"/>
                    <a:pt x="1766125" y="54955"/>
                  </a:cubicBezTo>
                  <a:cubicBezTo>
                    <a:pt x="1769250" y="45492"/>
                    <a:pt x="1773330" y="32860"/>
                    <a:pt x="1778366" y="17059"/>
                  </a:cubicBezTo>
                  <a:lnTo>
                    <a:pt x="1759092" y="17059"/>
                  </a:lnTo>
                  <a:lnTo>
                    <a:pt x="1759092" y="130745"/>
                  </a:lnTo>
                  <a:lnTo>
                    <a:pt x="1749326" y="130745"/>
                  </a:lnTo>
                  <a:close/>
                  <a:moveTo>
                    <a:pt x="1521135" y="7292"/>
                  </a:moveTo>
                  <a:lnTo>
                    <a:pt x="1530381" y="10808"/>
                  </a:lnTo>
                  <a:cubicBezTo>
                    <a:pt x="1522307" y="31037"/>
                    <a:pt x="1510891" y="48183"/>
                    <a:pt x="1496132" y="62247"/>
                  </a:cubicBezTo>
                  <a:cubicBezTo>
                    <a:pt x="1493006" y="59035"/>
                    <a:pt x="1490402" y="56647"/>
                    <a:pt x="1488318" y="55085"/>
                  </a:cubicBezTo>
                  <a:cubicBezTo>
                    <a:pt x="1501862" y="43191"/>
                    <a:pt x="1512801" y="27260"/>
                    <a:pt x="1521135" y="7292"/>
                  </a:cubicBezTo>
                  <a:close/>
                  <a:moveTo>
                    <a:pt x="1928794" y="7032"/>
                  </a:moveTo>
                  <a:lnTo>
                    <a:pt x="1939081" y="11329"/>
                  </a:lnTo>
                  <a:cubicBezTo>
                    <a:pt x="1927361" y="35725"/>
                    <a:pt x="1912255" y="55692"/>
                    <a:pt x="1893763" y="71233"/>
                  </a:cubicBezTo>
                  <a:cubicBezTo>
                    <a:pt x="1891506" y="68368"/>
                    <a:pt x="1888728" y="65590"/>
                    <a:pt x="1885429" y="62898"/>
                  </a:cubicBezTo>
                  <a:cubicBezTo>
                    <a:pt x="1904789" y="47098"/>
                    <a:pt x="1919244" y="28476"/>
                    <a:pt x="1928794" y="7032"/>
                  </a:cubicBezTo>
                  <a:close/>
                  <a:moveTo>
                    <a:pt x="1968642" y="5209"/>
                  </a:moveTo>
                  <a:cubicBezTo>
                    <a:pt x="1977064" y="27868"/>
                    <a:pt x="1992734" y="45839"/>
                    <a:pt x="2015653" y="59122"/>
                  </a:cubicBezTo>
                  <a:cubicBezTo>
                    <a:pt x="2013309" y="61553"/>
                    <a:pt x="2010618" y="64938"/>
                    <a:pt x="2007580" y="69279"/>
                  </a:cubicBezTo>
                  <a:cubicBezTo>
                    <a:pt x="1983618" y="52784"/>
                    <a:pt x="1967427" y="32686"/>
                    <a:pt x="1959006" y="8985"/>
                  </a:cubicBezTo>
                  <a:close/>
                  <a:moveTo>
                    <a:pt x="253696" y="4037"/>
                  </a:moveTo>
                  <a:lnTo>
                    <a:pt x="263853" y="4037"/>
                  </a:lnTo>
                  <a:lnTo>
                    <a:pt x="263853" y="128011"/>
                  </a:lnTo>
                  <a:lnTo>
                    <a:pt x="253696" y="128011"/>
                  </a:lnTo>
                  <a:close/>
                  <a:moveTo>
                    <a:pt x="194965" y="4037"/>
                  </a:moveTo>
                  <a:lnTo>
                    <a:pt x="205122" y="4037"/>
                  </a:lnTo>
                  <a:lnTo>
                    <a:pt x="205122" y="50657"/>
                  </a:lnTo>
                  <a:cubicBezTo>
                    <a:pt x="205122" y="73229"/>
                    <a:pt x="203646" y="89117"/>
                    <a:pt x="200695" y="98319"/>
                  </a:cubicBezTo>
                  <a:cubicBezTo>
                    <a:pt x="198177" y="108130"/>
                    <a:pt x="191101" y="118765"/>
                    <a:pt x="179468" y="130224"/>
                  </a:cubicBezTo>
                  <a:cubicBezTo>
                    <a:pt x="176950" y="127012"/>
                    <a:pt x="174476" y="124147"/>
                    <a:pt x="172045" y="121630"/>
                  </a:cubicBezTo>
                  <a:cubicBezTo>
                    <a:pt x="182724" y="111819"/>
                    <a:pt x="189148" y="102443"/>
                    <a:pt x="191318" y="93501"/>
                  </a:cubicBezTo>
                  <a:cubicBezTo>
                    <a:pt x="193749" y="85861"/>
                    <a:pt x="194965" y="71580"/>
                    <a:pt x="194965" y="50657"/>
                  </a:cubicBezTo>
                  <a:close/>
                  <a:moveTo>
                    <a:pt x="750596" y="3646"/>
                  </a:moveTo>
                  <a:lnTo>
                    <a:pt x="759972" y="3646"/>
                  </a:lnTo>
                  <a:lnTo>
                    <a:pt x="759972" y="21357"/>
                  </a:lnTo>
                  <a:lnTo>
                    <a:pt x="775990" y="21357"/>
                  </a:lnTo>
                  <a:lnTo>
                    <a:pt x="775990" y="29951"/>
                  </a:lnTo>
                  <a:lnTo>
                    <a:pt x="759972" y="29951"/>
                  </a:lnTo>
                  <a:lnTo>
                    <a:pt x="759972" y="43234"/>
                  </a:lnTo>
                  <a:lnTo>
                    <a:pt x="766353" y="43234"/>
                  </a:lnTo>
                  <a:cubicBezTo>
                    <a:pt x="774166" y="34466"/>
                    <a:pt x="781285" y="24959"/>
                    <a:pt x="787710" y="14715"/>
                  </a:cubicBezTo>
                  <a:lnTo>
                    <a:pt x="795523" y="19794"/>
                  </a:lnTo>
                  <a:cubicBezTo>
                    <a:pt x="790227" y="27694"/>
                    <a:pt x="784324" y="35508"/>
                    <a:pt x="777813" y="43234"/>
                  </a:cubicBezTo>
                  <a:lnTo>
                    <a:pt x="787449" y="43234"/>
                  </a:lnTo>
                  <a:lnTo>
                    <a:pt x="787449" y="51829"/>
                  </a:lnTo>
                  <a:lnTo>
                    <a:pt x="770390" y="51829"/>
                  </a:lnTo>
                  <a:cubicBezTo>
                    <a:pt x="766917" y="55736"/>
                    <a:pt x="763358" y="59512"/>
                    <a:pt x="759712" y="63159"/>
                  </a:cubicBezTo>
                  <a:lnTo>
                    <a:pt x="781068" y="63159"/>
                  </a:lnTo>
                  <a:lnTo>
                    <a:pt x="781068" y="70972"/>
                  </a:lnTo>
                  <a:lnTo>
                    <a:pt x="764269" y="87511"/>
                  </a:lnTo>
                  <a:lnTo>
                    <a:pt x="764269" y="89855"/>
                  </a:lnTo>
                  <a:cubicBezTo>
                    <a:pt x="771301" y="88639"/>
                    <a:pt x="779072" y="87250"/>
                    <a:pt x="787580" y="85688"/>
                  </a:cubicBezTo>
                  <a:cubicBezTo>
                    <a:pt x="787319" y="88987"/>
                    <a:pt x="787146" y="91982"/>
                    <a:pt x="787059" y="94673"/>
                  </a:cubicBezTo>
                  <a:cubicBezTo>
                    <a:pt x="779940" y="95888"/>
                    <a:pt x="772343" y="97234"/>
                    <a:pt x="764269" y="98710"/>
                  </a:cubicBezTo>
                  <a:lnTo>
                    <a:pt x="764269" y="112904"/>
                  </a:lnTo>
                  <a:cubicBezTo>
                    <a:pt x="764877" y="123670"/>
                    <a:pt x="759842" y="128835"/>
                    <a:pt x="749163" y="128401"/>
                  </a:cubicBezTo>
                  <a:cubicBezTo>
                    <a:pt x="745430" y="128401"/>
                    <a:pt x="740612" y="128314"/>
                    <a:pt x="734708" y="128141"/>
                  </a:cubicBezTo>
                  <a:cubicBezTo>
                    <a:pt x="734361" y="125363"/>
                    <a:pt x="733927" y="122107"/>
                    <a:pt x="733406" y="118374"/>
                  </a:cubicBezTo>
                  <a:cubicBezTo>
                    <a:pt x="737486" y="118808"/>
                    <a:pt x="742131" y="119068"/>
                    <a:pt x="747340" y="119155"/>
                  </a:cubicBezTo>
                  <a:cubicBezTo>
                    <a:pt x="752810" y="119676"/>
                    <a:pt x="755327" y="117245"/>
                    <a:pt x="754893" y="111863"/>
                  </a:cubicBezTo>
                  <a:lnTo>
                    <a:pt x="754893" y="100403"/>
                  </a:lnTo>
                  <a:cubicBezTo>
                    <a:pt x="746472" y="101966"/>
                    <a:pt x="737617" y="103659"/>
                    <a:pt x="728327" y="105482"/>
                  </a:cubicBezTo>
                  <a:lnTo>
                    <a:pt x="726765" y="95975"/>
                  </a:lnTo>
                  <a:cubicBezTo>
                    <a:pt x="733970" y="94933"/>
                    <a:pt x="743347" y="93458"/>
                    <a:pt x="754893" y="91548"/>
                  </a:cubicBezTo>
                  <a:lnTo>
                    <a:pt x="754893" y="85036"/>
                  </a:lnTo>
                  <a:lnTo>
                    <a:pt x="768567" y="71493"/>
                  </a:lnTo>
                  <a:lnTo>
                    <a:pt x="751117" y="71493"/>
                  </a:lnTo>
                  <a:cubicBezTo>
                    <a:pt x="743911" y="78091"/>
                    <a:pt x="736705" y="84168"/>
                    <a:pt x="729499" y="89724"/>
                  </a:cubicBezTo>
                  <a:cubicBezTo>
                    <a:pt x="727763" y="87294"/>
                    <a:pt x="725723" y="84819"/>
                    <a:pt x="723379" y="82302"/>
                  </a:cubicBezTo>
                  <a:cubicBezTo>
                    <a:pt x="728414" y="78742"/>
                    <a:pt x="733102" y="75139"/>
                    <a:pt x="737443" y="71493"/>
                  </a:cubicBezTo>
                  <a:lnTo>
                    <a:pt x="726635" y="71493"/>
                  </a:lnTo>
                  <a:lnTo>
                    <a:pt x="726635" y="63159"/>
                  </a:lnTo>
                  <a:lnTo>
                    <a:pt x="746819" y="63159"/>
                  </a:lnTo>
                  <a:cubicBezTo>
                    <a:pt x="750900" y="59512"/>
                    <a:pt x="754850" y="55736"/>
                    <a:pt x="758670" y="51829"/>
                  </a:cubicBezTo>
                  <a:lnTo>
                    <a:pt x="724942" y="51829"/>
                  </a:lnTo>
                  <a:lnTo>
                    <a:pt x="724942" y="43234"/>
                  </a:lnTo>
                  <a:lnTo>
                    <a:pt x="750596" y="43234"/>
                  </a:lnTo>
                  <a:lnTo>
                    <a:pt x="750596" y="29951"/>
                  </a:lnTo>
                  <a:lnTo>
                    <a:pt x="730151" y="29951"/>
                  </a:lnTo>
                  <a:lnTo>
                    <a:pt x="730151" y="21357"/>
                  </a:lnTo>
                  <a:lnTo>
                    <a:pt x="750596" y="21357"/>
                  </a:lnTo>
                  <a:close/>
                  <a:moveTo>
                    <a:pt x="11720" y="3646"/>
                  </a:moveTo>
                  <a:cubicBezTo>
                    <a:pt x="21357" y="10244"/>
                    <a:pt x="29908" y="16495"/>
                    <a:pt x="37374" y="22398"/>
                  </a:cubicBezTo>
                  <a:cubicBezTo>
                    <a:pt x="34596" y="25611"/>
                    <a:pt x="32165" y="28432"/>
                    <a:pt x="30082" y="30863"/>
                  </a:cubicBezTo>
                  <a:cubicBezTo>
                    <a:pt x="20445" y="22615"/>
                    <a:pt x="12197" y="16017"/>
                    <a:pt x="5339" y="11069"/>
                  </a:cubicBezTo>
                  <a:close/>
                  <a:moveTo>
                    <a:pt x="807374" y="3516"/>
                  </a:moveTo>
                  <a:lnTo>
                    <a:pt x="816880" y="5860"/>
                  </a:lnTo>
                  <a:cubicBezTo>
                    <a:pt x="815144" y="12979"/>
                    <a:pt x="813147" y="20054"/>
                    <a:pt x="810890" y="27086"/>
                  </a:cubicBezTo>
                  <a:lnTo>
                    <a:pt x="851520" y="27086"/>
                  </a:lnTo>
                  <a:lnTo>
                    <a:pt x="851520" y="36463"/>
                  </a:lnTo>
                  <a:lnTo>
                    <a:pt x="838758" y="36463"/>
                  </a:lnTo>
                  <a:cubicBezTo>
                    <a:pt x="838150" y="58861"/>
                    <a:pt x="832681" y="78135"/>
                    <a:pt x="822350" y="94282"/>
                  </a:cubicBezTo>
                  <a:cubicBezTo>
                    <a:pt x="830250" y="105134"/>
                    <a:pt x="840624" y="113599"/>
                    <a:pt x="853473" y="119676"/>
                  </a:cubicBezTo>
                  <a:cubicBezTo>
                    <a:pt x="851042" y="123236"/>
                    <a:pt x="849002" y="126448"/>
                    <a:pt x="847353" y="129313"/>
                  </a:cubicBezTo>
                  <a:cubicBezTo>
                    <a:pt x="834677" y="122020"/>
                    <a:pt x="824346" y="113122"/>
                    <a:pt x="816359" y="102617"/>
                  </a:cubicBezTo>
                  <a:cubicBezTo>
                    <a:pt x="807591" y="113556"/>
                    <a:pt x="796218" y="122888"/>
                    <a:pt x="782240" y="130615"/>
                  </a:cubicBezTo>
                  <a:cubicBezTo>
                    <a:pt x="780678" y="128358"/>
                    <a:pt x="778551" y="125493"/>
                    <a:pt x="775859" y="122020"/>
                  </a:cubicBezTo>
                  <a:cubicBezTo>
                    <a:pt x="790358" y="114641"/>
                    <a:pt x="801948" y="105308"/>
                    <a:pt x="810629" y="94022"/>
                  </a:cubicBezTo>
                  <a:cubicBezTo>
                    <a:pt x="804552" y="83864"/>
                    <a:pt x="800428" y="72405"/>
                    <a:pt x="798258" y="59643"/>
                  </a:cubicBezTo>
                  <a:cubicBezTo>
                    <a:pt x="796261" y="63897"/>
                    <a:pt x="794221" y="68107"/>
                    <a:pt x="792138" y="72274"/>
                  </a:cubicBezTo>
                  <a:cubicBezTo>
                    <a:pt x="789359" y="70451"/>
                    <a:pt x="786581" y="68802"/>
                    <a:pt x="783803" y="67326"/>
                  </a:cubicBezTo>
                  <a:cubicBezTo>
                    <a:pt x="793613" y="49268"/>
                    <a:pt x="801470" y="27998"/>
                    <a:pt x="807374" y="3516"/>
                  </a:cubicBezTo>
                  <a:close/>
                  <a:moveTo>
                    <a:pt x="1251384" y="3125"/>
                  </a:moveTo>
                  <a:cubicBezTo>
                    <a:pt x="1258937" y="8247"/>
                    <a:pt x="1266403" y="13934"/>
                    <a:pt x="1273783" y="20185"/>
                  </a:cubicBezTo>
                  <a:lnTo>
                    <a:pt x="1266490" y="28258"/>
                  </a:lnTo>
                  <a:cubicBezTo>
                    <a:pt x="1259284" y="21834"/>
                    <a:pt x="1252035" y="15887"/>
                    <a:pt x="1244742" y="10418"/>
                  </a:cubicBezTo>
                  <a:close/>
                  <a:moveTo>
                    <a:pt x="161106" y="2995"/>
                  </a:moveTo>
                  <a:lnTo>
                    <a:pt x="170873" y="2995"/>
                  </a:lnTo>
                  <a:lnTo>
                    <a:pt x="170873" y="34249"/>
                  </a:lnTo>
                  <a:lnTo>
                    <a:pt x="186891" y="34249"/>
                  </a:lnTo>
                  <a:lnTo>
                    <a:pt x="186891" y="43755"/>
                  </a:lnTo>
                  <a:lnTo>
                    <a:pt x="170873" y="43755"/>
                  </a:lnTo>
                  <a:lnTo>
                    <a:pt x="170873" y="83213"/>
                  </a:lnTo>
                  <a:cubicBezTo>
                    <a:pt x="176603" y="81564"/>
                    <a:pt x="182420" y="79871"/>
                    <a:pt x="188323" y="78135"/>
                  </a:cubicBezTo>
                  <a:cubicBezTo>
                    <a:pt x="188323" y="81694"/>
                    <a:pt x="188410" y="85080"/>
                    <a:pt x="188584" y="88292"/>
                  </a:cubicBezTo>
                  <a:cubicBezTo>
                    <a:pt x="172870" y="92893"/>
                    <a:pt x="158198" y="97451"/>
                    <a:pt x="144568" y="101966"/>
                  </a:cubicBezTo>
                  <a:lnTo>
                    <a:pt x="142745" y="90766"/>
                  </a:lnTo>
                  <a:cubicBezTo>
                    <a:pt x="148822" y="89204"/>
                    <a:pt x="154942" y="87597"/>
                    <a:pt x="161106" y="85948"/>
                  </a:cubicBezTo>
                  <a:lnTo>
                    <a:pt x="161106" y="43755"/>
                  </a:lnTo>
                  <a:lnTo>
                    <a:pt x="144568" y="43755"/>
                  </a:lnTo>
                  <a:lnTo>
                    <a:pt x="144568" y="34249"/>
                  </a:lnTo>
                  <a:lnTo>
                    <a:pt x="161106" y="34249"/>
                  </a:lnTo>
                  <a:close/>
                  <a:moveTo>
                    <a:pt x="1037667" y="2474"/>
                  </a:moveTo>
                  <a:lnTo>
                    <a:pt x="1047694" y="2474"/>
                  </a:lnTo>
                  <a:lnTo>
                    <a:pt x="1047694" y="27738"/>
                  </a:lnTo>
                  <a:lnTo>
                    <a:pt x="1062930" y="27738"/>
                  </a:lnTo>
                  <a:lnTo>
                    <a:pt x="1062930" y="36723"/>
                  </a:lnTo>
                  <a:lnTo>
                    <a:pt x="1047694" y="36723"/>
                  </a:lnTo>
                  <a:lnTo>
                    <a:pt x="1047694" y="61661"/>
                  </a:lnTo>
                  <a:cubicBezTo>
                    <a:pt x="1052686" y="60055"/>
                    <a:pt x="1057548" y="58471"/>
                    <a:pt x="1062279" y="56908"/>
                  </a:cubicBezTo>
                  <a:cubicBezTo>
                    <a:pt x="1062279" y="61075"/>
                    <a:pt x="1062366" y="64461"/>
                    <a:pt x="1062540" y="67065"/>
                  </a:cubicBezTo>
                  <a:cubicBezTo>
                    <a:pt x="1057634" y="68628"/>
                    <a:pt x="1052686" y="70213"/>
                    <a:pt x="1047694" y="71819"/>
                  </a:cubicBezTo>
                  <a:lnTo>
                    <a:pt x="1047694" y="113816"/>
                  </a:lnTo>
                  <a:cubicBezTo>
                    <a:pt x="1047694" y="123019"/>
                    <a:pt x="1043353" y="127663"/>
                    <a:pt x="1034671" y="127750"/>
                  </a:cubicBezTo>
                  <a:cubicBezTo>
                    <a:pt x="1031199" y="127837"/>
                    <a:pt x="1027032" y="127837"/>
                    <a:pt x="1022170" y="127750"/>
                  </a:cubicBezTo>
                  <a:cubicBezTo>
                    <a:pt x="1021649" y="124104"/>
                    <a:pt x="1021085" y="120414"/>
                    <a:pt x="1020477" y="116681"/>
                  </a:cubicBezTo>
                  <a:cubicBezTo>
                    <a:pt x="1025599" y="117202"/>
                    <a:pt x="1029463" y="117462"/>
                    <a:pt x="1032067" y="117462"/>
                  </a:cubicBezTo>
                  <a:cubicBezTo>
                    <a:pt x="1035800" y="117462"/>
                    <a:pt x="1037667" y="115509"/>
                    <a:pt x="1037667" y="111602"/>
                  </a:cubicBezTo>
                  <a:lnTo>
                    <a:pt x="1037667" y="75139"/>
                  </a:lnTo>
                  <a:cubicBezTo>
                    <a:pt x="1031807" y="77093"/>
                    <a:pt x="1025903" y="79089"/>
                    <a:pt x="1019956" y="81130"/>
                  </a:cubicBezTo>
                  <a:lnTo>
                    <a:pt x="1018654" y="70321"/>
                  </a:lnTo>
                  <a:cubicBezTo>
                    <a:pt x="1025209" y="68454"/>
                    <a:pt x="1031546" y="66610"/>
                    <a:pt x="1037667" y="64786"/>
                  </a:cubicBezTo>
                  <a:lnTo>
                    <a:pt x="1037667" y="36723"/>
                  </a:lnTo>
                  <a:lnTo>
                    <a:pt x="1020347" y="36723"/>
                  </a:lnTo>
                  <a:lnTo>
                    <a:pt x="1020347" y="27738"/>
                  </a:lnTo>
                  <a:lnTo>
                    <a:pt x="1037667" y="27738"/>
                  </a:lnTo>
                  <a:close/>
                  <a:moveTo>
                    <a:pt x="1487016" y="2083"/>
                  </a:moveTo>
                  <a:lnTo>
                    <a:pt x="1497174" y="5599"/>
                  </a:lnTo>
                  <a:cubicBezTo>
                    <a:pt x="1492963" y="17146"/>
                    <a:pt x="1488362" y="27955"/>
                    <a:pt x="1483370" y="38025"/>
                  </a:cubicBezTo>
                  <a:lnTo>
                    <a:pt x="1483370" y="129052"/>
                  </a:lnTo>
                  <a:lnTo>
                    <a:pt x="1473473" y="129052"/>
                  </a:lnTo>
                  <a:lnTo>
                    <a:pt x="1473473" y="56127"/>
                  </a:lnTo>
                  <a:cubicBezTo>
                    <a:pt x="1469479" y="62725"/>
                    <a:pt x="1465312" y="68932"/>
                    <a:pt x="1460971" y="74749"/>
                  </a:cubicBezTo>
                  <a:cubicBezTo>
                    <a:pt x="1459669" y="71016"/>
                    <a:pt x="1458280" y="67152"/>
                    <a:pt x="1456804" y="63159"/>
                  </a:cubicBezTo>
                  <a:cubicBezTo>
                    <a:pt x="1469219" y="46750"/>
                    <a:pt x="1479289" y="26392"/>
                    <a:pt x="1487016" y="2083"/>
                  </a:cubicBezTo>
                  <a:close/>
                  <a:moveTo>
                    <a:pt x="1547310" y="1953"/>
                  </a:moveTo>
                  <a:cubicBezTo>
                    <a:pt x="1555905" y="24004"/>
                    <a:pt x="1569144" y="40109"/>
                    <a:pt x="1587029" y="50266"/>
                  </a:cubicBezTo>
                  <a:cubicBezTo>
                    <a:pt x="1583729" y="54086"/>
                    <a:pt x="1581255" y="57255"/>
                    <a:pt x="1579606" y="59773"/>
                  </a:cubicBezTo>
                  <a:cubicBezTo>
                    <a:pt x="1560246" y="46490"/>
                    <a:pt x="1546615" y="28432"/>
                    <a:pt x="1538715" y="5599"/>
                  </a:cubicBezTo>
                  <a:close/>
                  <a:moveTo>
                    <a:pt x="1100435" y="1693"/>
                  </a:moveTo>
                  <a:lnTo>
                    <a:pt x="1110853" y="1693"/>
                  </a:lnTo>
                  <a:lnTo>
                    <a:pt x="1110853" y="22659"/>
                  </a:lnTo>
                  <a:lnTo>
                    <a:pt x="1146274" y="22659"/>
                  </a:lnTo>
                  <a:lnTo>
                    <a:pt x="1146274" y="32165"/>
                  </a:lnTo>
                  <a:lnTo>
                    <a:pt x="1110853" y="32165"/>
                  </a:lnTo>
                  <a:lnTo>
                    <a:pt x="1110853" y="52090"/>
                  </a:lnTo>
                  <a:lnTo>
                    <a:pt x="1138591" y="52090"/>
                  </a:lnTo>
                  <a:lnTo>
                    <a:pt x="1138591" y="59903"/>
                  </a:lnTo>
                  <a:cubicBezTo>
                    <a:pt x="1132470" y="77266"/>
                    <a:pt x="1123767" y="91331"/>
                    <a:pt x="1112481" y="102096"/>
                  </a:cubicBezTo>
                  <a:cubicBezTo>
                    <a:pt x="1122248" y="109779"/>
                    <a:pt x="1134337" y="115639"/>
                    <a:pt x="1148748" y="119676"/>
                  </a:cubicBezTo>
                  <a:cubicBezTo>
                    <a:pt x="1145449" y="123496"/>
                    <a:pt x="1142671" y="126839"/>
                    <a:pt x="1140414" y="129703"/>
                  </a:cubicBezTo>
                  <a:cubicBezTo>
                    <a:pt x="1126306" y="123974"/>
                    <a:pt x="1114347" y="117007"/>
                    <a:pt x="1104537" y="108802"/>
                  </a:cubicBezTo>
                  <a:cubicBezTo>
                    <a:pt x="1093121" y="117397"/>
                    <a:pt x="1079773" y="124712"/>
                    <a:pt x="1064493" y="130745"/>
                  </a:cubicBezTo>
                  <a:cubicBezTo>
                    <a:pt x="1062670" y="127967"/>
                    <a:pt x="1060369" y="124885"/>
                    <a:pt x="1057591" y="121499"/>
                  </a:cubicBezTo>
                  <a:cubicBezTo>
                    <a:pt x="1073088" y="116464"/>
                    <a:pt x="1086327" y="109953"/>
                    <a:pt x="1097310" y="101966"/>
                  </a:cubicBezTo>
                  <a:cubicBezTo>
                    <a:pt x="1087673" y="91461"/>
                    <a:pt x="1080446" y="77700"/>
                    <a:pt x="1075627" y="60684"/>
                  </a:cubicBezTo>
                  <a:lnTo>
                    <a:pt x="1066967" y="60684"/>
                  </a:lnTo>
                  <a:lnTo>
                    <a:pt x="1066967" y="52090"/>
                  </a:lnTo>
                  <a:lnTo>
                    <a:pt x="1100435" y="52090"/>
                  </a:lnTo>
                  <a:lnTo>
                    <a:pt x="1100435" y="32165"/>
                  </a:lnTo>
                  <a:lnTo>
                    <a:pt x="1066446" y="32165"/>
                  </a:lnTo>
                  <a:lnTo>
                    <a:pt x="1066446" y="22659"/>
                  </a:lnTo>
                  <a:lnTo>
                    <a:pt x="1100435" y="22659"/>
                  </a:lnTo>
                  <a:close/>
                  <a:moveTo>
                    <a:pt x="1221562" y="1172"/>
                  </a:moveTo>
                  <a:lnTo>
                    <a:pt x="1231980" y="1172"/>
                  </a:lnTo>
                  <a:lnTo>
                    <a:pt x="1231980" y="32686"/>
                  </a:lnTo>
                  <a:lnTo>
                    <a:pt x="1288889" y="32686"/>
                  </a:lnTo>
                  <a:lnTo>
                    <a:pt x="1288889" y="42323"/>
                  </a:lnTo>
                  <a:lnTo>
                    <a:pt x="1236734" y="42323"/>
                  </a:lnTo>
                  <a:cubicBezTo>
                    <a:pt x="1251189" y="70625"/>
                    <a:pt x="1269702" y="91070"/>
                    <a:pt x="1292274" y="103659"/>
                  </a:cubicBezTo>
                  <a:cubicBezTo>
                    <a:pt x="1289149" y="107218"/>
                    <a:pt x="1286371" y="110691"/>
                    <a:pt x="1283940" y="114076"/>
                  </a:cubicBezTo>
                  <a:cubicBezTo>
                    <a:pt x="1262279" y="98753"/>
                    <a:pt x="1244960" y="77114"/>
                    <a:pt x="1231980" y="49160"/>
                  </a:cubicBezTo>
                  <a:lnTo>
                    <a:pt x="1231980" y="129703"/>
                  </a:lnTo>
                  <a:lnTo>
                    <a:pt x="1221562" y="129703"/>
                  </a:lnTo>
                  <a:lnTo>
                    <a:pt x="1221562" y="48899"/>
                  </a:lnTo>
                  <a:cubicBezTo>
                    <a:pt x="1209408" y="74944"/>
                    <a:pt x="1191654" y="97234"/>
                    <a:pt x="1168301" y="115769"/>
                  </a:cubicBezTo>
                  <a:cubicBezTo>
                    <a:pt x="1166304" y="112991"/>
                    <a:pt x="1163786" y="109692"/>
                    <a:pt x="1160748" y="105872"/>
                  </a:cubicBezTo>
                  <a:cubicBezTo>
                    <a:pt x="1184058" y="88987"/>
                    <a:pt x="1202637" y="67803"/>
                    <a:pt x="1216484" y="42323"/>
                  </a:cubicBezTo>
                  <a:lnTo>
                    <a:pt x="1164915" y="42323"/>
                  </a:lnTo>
                  <a:lnTo>
                    <a:pt x="1164915" y="32686"/>
                  </a:lnTo>
                  <a:lnTo>
                    <a:pt x="1221562" y="32686"/>
                  </a:lnTo>
                  <a:close/>
                  <a:moveTo>
                    <a:pt x="487877" y="911"/>
                  </a:moveTo>
                  <a:lnTo>
                    <a:pt x="498425" y="2344"/>
                  </a:lnTo>
                  <a:cubicBezTo>
                    <a:pt x="497774" y="6120"/>
                    <a:pt x="497101" y="9680"/>
                    <a:pt x="496407" y="13022"/>
                  </a:cubicBezTo>
                  <a:lnTo>
                    <a:pt x="551296" y="13022"/>
                  </a:lnTo>
                  <a:lnTo>
                    <a:pt x="551296" y="21357"/>
                  </a:lnTo>
                  <a:lnTo>
                    <a:pt x="494518" y="21357"/>
                  </a:lnTo>
                  <a:cubicBezTo>
                    <a:pt x="493520" y="25350"/>
                    <a:pt x="492478" y="28953"/>
                    <a:pt x="491393" y="32165"/>
                  </a:cubicBezTo>
                  <a:lnTo>
                    <a:pt x="546869" y="32165"/>
                  </a:lnTo>
                  <a:lnTo>
                    <a:pt x="546869" y="40500"/>
                  </a:lnTo>
                  <a:lnTo>
                    <a:pt x="488268" y="40500"/>
                  </a:lnTo>
                  <a:cubicBezTo>
                    <a:pt x="486488" y="44797"/>
                    <a:pt x="484361" y="48964"/>
                    <a:pt x="481887" y="53001"/>
                  </a:cubicBezTo>
                  <a:lnTo>
                    <a:pt x="556636" y="53001"/>
                  </a:lnTo>
                  <a:lnTo>
                    <a:pt x="556636" y="61336"/>
                  </a:lnTo>
                  <a:lnTo>
                    <a:pt x="520173" y="61336"/>
                  </a:lnTo>
                  <a:cubicBezTo>
                    <a:pt x="528898" y="72057"/>
                    <a:pt x="541833" y="79784"/>
                    <a:pt x="558980" y="84516"/>
                  </a:cubicBezTo>
                  <a:cubicBezTo>
                    <a:pt x="556549" y="88249"/>
                    <a:pt x="554378" y="91721"/>
                    <a:pt x="552468" y="94933"/>
                  </a:cubicBezTo>
                  <a:cubicBezTo>
                    <a:pt x="543353" y="91331"/>
                    <a:pt x="535387" y="87033"/>
                    <a:pt x="528572" y="82041"/>
                  </a:cubicBezTo>
                  <a:cubicBezTo>
                    <a:pt x="522929" y="85601"/>
                    <a:pt x="516483" y="89247"/>
                    <a:pt x="509234" y="92980"/>
                  </a:cubicBezTo>
                  <a:cubicBezTo>
                    <a:pt x="507932" y="90897"/>
                    <a:pt x="506152" y="88335"/>
                    <a:pt x="503895" y="85297"/>
                  </a:cubicBezTo>
                  <a:cubicBezTo>
                    <a:pt x="510015" y="82389"/>
                    <a:pt x="515788" y="79241"/>
                    <a:pt x="521215" y="75856"/>
                  </a:cubicBezTo>
                  <a:cubicBezTo>
                    <a:pt x="516570" y="71471"/>
                    <a:pt x="512663" y="66631"/>
                    <a:pt x="509494" y="61336"/>
                  </a:cubicBezTo>
                  <a:lnTo>
                    <a:pt x="476092" y="61336"/>
                  </a:lnTo>
                  <a:cubicBezTo>
                    <a:pt x="472315" y="66197"/>
                    <a:pt x="467974" y="70842"/>
                    <a:pt x="463069" y="75270"/>
                  </a:cubicBezTo>
                  <a:cubicBezTo>
                    <a:pt x="469103" y="78742"/>
                    <a:pt x="475028" y="82345"/>
                    <a:pt x="480845" y="86078"/>
                  </a:cubicBezTo>
                  <a:lnTo>
                    <a:pt x="474594" y="94022"/>
                  </a:lnTo>
                  <a:cubicBezTo>
                    <a:pt x="468647" y="89811"/>
                    <a:pt x="462375" y="85622"/>
                    <a:pt x="455777" y="81455"/>
                  </a:cubicBezTo>
                  <a:cubicBezTo>
                    <a:pt x="449179" y="86577"/>
                    <a:pt x="441734" y="91417"/>
                    <a:pt x="433443" y="95975"/>
                  </a:cubicBezTo>
                  <a:cubicBezTo>
                    <a:pt x="431707" y="93197"/>
                    <a:pt x="429623" y="90159"/>
                    <a:pt x="427192" y="86860"/>
                  </a:cubicBezTo>
                  <a:cubicBezTo>
                    <a:pt x="441777" y="79871"/>
                    <a:pt x="453671" y="71363"/>
                    <a:pt x="462874" y="61336"/>
                  </a:cubicBezTo>
                  <a:lnTo>
                    <a:pt x="429797" y="61336"/>
                  </a:lnTo>
                  <a:lnTo>
                    <a:pt x="429797" y="53001"/>
                  </a:lnTo>
                  <a:lnTo>
                    <a:pt x="469646" y="53001"/>
                  </a:lnTo>
                  <a:cubicBezTo>
                    <a:pt x="472510" y="49051"/>
                    <a:pt x="475006" y="44884"/>
                    <a:pt x="477133" y="40500"/>
                  </a:cubicBezTo>
                  <a:lnTo>
                    <a:pt x="439564" y="40500"/>
                  </a:lnTo>
                  <a:lnTo>
                    <a:pt x="439564" y="32165"/>
                  </a:lnTo>
                  <a:lnTo>
                    <a:pt x="480650" y="32165"/>
                  </a:lnTo>
                  <a:cubicBezTo>
                    <a:pt x="481908" y="28779"/>
                    <a:pt x="483037" y="25176"/>
                    <a:pt x="484035" y="21357"/>
                  </a:cubicBezTo>
                  <a:lnTo>
                    <a:pt x="434876" y="21357"/>
                  </a:lnTo>
                  <a:lnTo>
                    <a:pt x="434876" y="13022"/>
                  </a:lnTo>
                  <a:lnTo>
                    <a:pt x="485924" y="13022"/>
                  </a:lnTo>
                  <a:cubicBezTo>
                    <a:pt x="486705" y="9202"/>
                    <a:pt x="487356" y="5165"/>
                    <a:pt x="487877" y="911"/>
                  </a:cubicBezTo>
                  <a:close/>
                  <a:moveTo>
                    <a:pt x="1649946" y="521"/>
                  </a:moveTo>
                  <a:lnTo>
                    <a:pt x="1660754" y="2995"/>
                  </a:lnTo>
                  <a:cubicBezTo>
                    <a:pt x="1659018" y="7813"/>
                    <a:pt x="1657108" y="12545"/>
                    <a:pt x="1655024" y="17189"/>
                  </a:cubicBezTo>
                  <a:lnTo>
                    <a:pt x="1728601" y="17189"/>
                  </a:lnTo>
                  <a:lnTo>
                    <a:pt x="1728601" y="26826"/>
                  </a:lnTo>
                  <a:lnTo>
                    <a:pt x="1650336" y="26826"/>
                  </a:lnTo>
                  <a:cubicBezTo>
                    <a:pt x="1647645" y="31948"/>
                    <a:pt x="1644693" y="36940"/>
                    <a:pt x="1641481" y="41802"/>
                  </a:cubicBezTo>
                  <a:lnTo>
                    <a:pt x="1712844" y="41802"/>
                  </a:lnTo>
                  <a:lnTo>
                    <a:pt x="1712844" y="111342"/>
                  </a:lnTo>
                  <a:cubicBezTo>
                    <a:pt x="1712844" y="122107"/>
                    <a:pt x="1707592" y="127490"/>
                    <a:pt x="1697087" y="127490"/>
                  </a:cubicBezTo>
                  <a:cubicBezTo>
                    <a:pt x="1692486" y="127576"/>
                    <a:pt x="1685497" y="127620"/>
                    <a:pt x="1676121" y="127620"/>
                  </a:cubicBezTo>
                  <a:cubicBezTo>
                    <a:pt x="1675687" y="124668"/>
                    <a:pt x="1675036" y="121109"/>
                    <a:pt x="1674167" y="116941"/>
                  </a:cubicBezTo>
                  <a:cubicBezTo>
                    <a:pt x="1682154" y="117549"/>
                    <a:pt x="1688579" y="117853"/>
                    <a:pt x="1693441" y="117853"/>
                  </a:cubicBezTo>
                  <a:cubicBezTo>
                    <a:pt x="1699431" y="117853"/>
                    <a:pt x="1702426" y="114901"/>
                    <a:pt x="1702426" y="108998"/>
                  </a:cubicBezTo>
                  <a:lnTo>
                    <a:pt x="1702426" y="99752"/>
                  </a:lnTo>
                  <a:lnTo>
                    <a:pt x="1636793" y="99752"/>
                  </a:lnTo>
                  <a:lnTo>
                    <a:pt x="1636793" y="129183"/>
                  </a:lnTo>
                  <a:lnTo>
                    <a:pt x="1626505" y="129183"/>
                  </a:lnTo>
                  <a:lnTo>
                    <a:pt x="1626505" y="61791"/>
                  </a:lnTo>
                  <a:cubicBezTo>
                    <a:pt x="1620211" y="69127"/>
                    <a:pt x="1613266" y="76181"/>
                    <a:pt x="1605669" y="82953"/>
                  </a:cubicBezTo>
                  <a:cubicBezTo>
                    <a:pt x="1603846" y="79914"/>
                    <a:pt x="1601763" y="76745"/>
                    <a:pt x="1599418" y="73446"/>
                  </a:cubicBezTo>
                  <a:cubicBezTo>
                    <a:pt x="1616174" y="59426"/>
                    <a:pt x="1629262" y="43885"/>
                    <a:pt x="1638681" y="26826"/>
                  </a:cubicBezTo>
                  <a:lnTo>
                    <a:pt x="1603065" y="26826"/>
                  </a:lnTo>
                  <a:lnTo>
                    <a:pt x="1603065" y="17189"/>
                  </a:lnTo>
                  <a:lnTo>
                    <a:pt x="1643565" y="17189"/>
                  </a:lnTo>
                  <a:cubicBezTo>
                    <a:pt x="1646039" y="11763"/>
                    <a:pt x="1648166" y="6207"/>
                    <a:pt x="1649946" y="521"/>
                  </a:cubicBezTo>
                  <a:close/>
                  <a:moveTo>
                    <a:pt x="932278" y="521"/>
                  </a:moveTo>
                  <a:cubicBezTo>
                    <a:pt x="936228" y="6685"/>
                    <a:pt x="939158" y="11503"/>
                    <a:pt x="941068" y="14976"/>
                  </a:cubicBezTo>
                  <a:lnTo>
                    <a:pt x="994655" y="14976"/>
                  </a:lnTo>
                  <a:lnTo>
                    <a:pt x="994655" y="24091"/>
                  </a:lnTo>
                  <a:lnTo>
                    <a:pt x="922771" y="24091"/>
                  </a:lnTo>
                  <a:cubicBezTo>
                    <a:pt x="914176" y="30168"/>
                    <a:pt x="906320" y="35464"/>
                    <a:pt x="899201" y="39979"/>
                  </a:cubicBezTo>
                  <a:cubicBezTo>
                    <a:pt x="919559" y="39979"/>
                    <a:pt x="940352" y="39762"/>
                    <a:pt x="961578" y="39328"/>
                  </a:cubicBezTo>
                  <a:cubicBezTo>
                    <a:pt x="958713" y="37201"/>
                    <a:pt x="955762" y="35074"/>
                    <a:pt x="952723" y="32947"/>
                  </a:cubicBezTo>
                  <a:lnTo>
                    <a:pt x="958844" y="26175"/>
                  </a:lnTo>
                  <a:cubicBezTo>
                    <a:pt x="969956" y="33815"/>
                    <a:pt x="980938" y="41758"/>
                    <a:pt x="991790" y="50006"/>
                  </a:cubicBezTo>
                  <a:lnTo>
                    <a:pt x="984368" y="57429"/>
                  </a:lnTo>
                  <a:cubicBezTo>
                    <a:pt x="980765" y="54303"/>
                    <a:pt x="977010" y="51178"/>
                    <a:pt x="973103" y="48053"/>
                  </a:cubicBezTo>
                  <a:cubicBezTo>
                    <a:pt x="939071" y="48183"/>
                    <a:pt x="913091" y="48660"/>
                    <a:pt x="895164" y="49485"/>
                  </a:cubicBezTo>
                  <a:cubicBezTo>
                    <a:pt x="889694" y="49746"/>
                    <a:pt x="885006" y="50223"/>
                    <a:pt x="881100" y="50918"/>
                  </a:cubicBezTo>
                  <a:lnTo>
                    <a:pt x="877453" y="39979"/>
                  </a:lnTo>
                  <a:cubicBezTo>
                    <a:pt x="883444" y="38850"/>
                    <a:pt x="888262" y="37201"/>
                    <a:pt x="891908" y="35030"/>
                  </a:cubicBezTo>
                  <a:cubicBezTo>
                    <a:pt x="897117" y="31948"/>
                    <a:pt x="902283" y="28302"/>
                    <a:pt x="907405" y="24091"/>
                  </a:cubicBezTo>
                  <a:lnTo>
                    <a:pt x="868207" y="24091"/>
                  </a:lnTo>
                  <a:lnTo>
                    <a:pt x="868207" y="14976"/>
                  </a:lnTo>
                  <a:lnTo>
                    <a:pt x="929283" y="14976"/>
                  </a:lnTo>
                  <a:cubicBezTo>
                    <a:pt x="927459" y="11807"/>
                    <a:pt x="925463" y="8464"/>
                    <a:pt x="923292" y="4948"/>
                  </a:cubicBezTo>
                  <a:close/>
                  <a:moveTo>
                    <a:pt x="643533" y="0"/>
                  </a:moveTo>
                  <a:cubicBezTo>
                    <a:pt x="648828" y="5730"/>
                    <a:pt x="653299" y="11242"/>
                    <a:pt x="656946" y="16538"/>
                  </a:cubicBezTo>
                  <a:lnTo>
                    <a:pt x="650955" y="20575"/>
                  </a:lnTo>
                  <a:lnTo>
                    <a:pt x="704217" y="20575"/>
                  </a:lnTo>
                  <a:lnTo>
                    <a:pt x="704217" y="45318"/>
                  </a:lnTo>
                  <a:lnTo>
                    <a:pt x="693669" y="45318"/>
                  </a:lnTo>
                  <a:lnTo>
                    <a:pt x="693669" y="30212"/>
                  </a:lnTo>
                  <a:lnTo>
                    <a:pt x="597954" y="30212"/>
                  </a:lnTo>
                  <a:lnTo>
                    <a:pt x="597954" y="45318"/>
                  </a:lnTo>
                  <a:lnTo>
                    <a:pt x="587536" y="45318"/>
                  </a:lnTo>
                  <a:lnTo>
                    <a:pt x="587536" y="20575"/>
                  </a:lnTo>
                  <a:lnTo>
                    <a:pt x="646202" y="20575"/>
                  </a:lnTo>
                  <a:cubicBezTo>
                    <a:pt x="642903" y="15800"/>
                    <a:pt x="639105" y="10895"/>
                    <a:pt x="634808" y="58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712737">
                <a:lnSpc>
                  <a:spcPct val="100000"/>
                </a:lnSpc>
              </a:pPr>
              <a:endParaRPr lang="zh-CN" altLang="en-US" sz="800" b="0" dirty="0">
                <a:solidFill>
                  <a:srgbClr val="3E3A39"/>
                </a:solidFill>
                <a:latin typeface="微软雅黑" pitchFamily="34" charset="-122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050144" y="6486734"/>
              <a:ext cx="2165440" cy="85078"/>
            </a:xfrm>
            <a:custGeom>
              <a:avLst/>
              <a:gdLst/>
              <a:ahLst/>
              <a:cxnLst/>
              <a:rect l="l" t="t" r="r" b="b"/>
              <a:pathLst>
                <a:path w="2165440" h="85078">
                  <a:moveTo>
                    <a:pt x="2158789" y="71930"/>
                  </a:moveTo>
                  <a:cubicBezTo>
                    <a:pt x="2160699" y="71930"/>
                    <a:pt x="2162285" y="72570"/>
                    <a:pt x="2163547" y="73849"/>
                  </a:cubicBezTo>
                  <a:cubicBezTo>
                    <a:pt x="2164809" y="75128"/>
                    <a:pt x="2165440" y="76671"/>
                    <a:pt x="2165440" y="78479"/>
                  </a:cubicBezTo>
                  <a:cubicBezTo>
                    <a:pt x="2165440" y="80252"/>
                    <a:pt x="2164809" y="81779"/>
                    <a:pt x="2163547" y="83058"/>
                  </a:cubicBezTo>
                  <a:cubicBezTo>
                    <a:pt x="2162285" y="84337"/>
                    <a:pt x="2160682" y="84976"/>
                    <a:pt x="2158738" y="84976"/>
                  </a:cubicBezTo>
                  <a:cubicBezTo>
                    <a:pt x="2156862" y="84976"/>
                    <a:pt x="2155301" y="84337"/>
                    <a:pt x="2154057" y="83058"/>
                  </a:cubicBezTo>
                  <a:cubicBezTo>
                    <a:pt x="2152812" y="81779"/>
                    <a:pt x="2152189" y="80252"/>
                    <a:pt x="2152189" y="78479"/>
                  </a:cubicBezTo>
                  <a:cubicBezTo>
                    <a:pt x="2152189" y="76637"/>
                    <a:pt x="2152820" y="75085"/>
                    <a:pt x="2154082" y="73823"/>
                  </a:cubicBezTo>
                  <a:cubicBezTo>
                    <a:pt x="2155344" y="72561"/>
                    <a:pt x="2156913" y="71930"/>
                    <a:pt x="2158789" y="71930"/>
                  </a:cubicBezTo>
                  <a:close/>
                  <a:moveTo>
                    <a:pt x="1281540" y="55355"/>
                  </a:moveTo>
                  <a:lnTo>
                    <a:pt x="1268290" y="57145"/>
                  </a:lnTo>
                  <a:cubicBezTo>
                    <a:pt x="1263651" y="57759"/>
                    <a:pt x="1260454" y="58919"/>
                    <a:pt x="1258697" y="60624"/>
                  </a:cubicBezTo>
                  <a:cubicBezTo>
                    <a:pt x="1256941" y="62329"/>
                    <a:pt x="1256063" y="64717"/>
                    <a:pt x="1256063" y="67786"/>
                  </a:cubicBezTo>
                  <a:cubicBezTo>
                    <a:pt x="1256063" y="70481"/>
                    <a:pt x="1257017" y="72681"/>
                    <a:pt x="1258927" y="74386"/>
                  </a:cubicBezTo>
                  <a:cubicBezTo>
                    <a:pt x="1260838" y="76091"/>
                    <a:pt x="1263361" y="76944"/>
                    <a:pt x="1266499" y="76944"/>
                  </a:cubicBezTo>
                  <a:cubicBezTo>
                    <a:pt x="1270865" y="76944"/>
                    <a:pt x="1274463" y="75409"/>
                    <a:pt x="1277294" y="72340"/>
                  </a:cubicBezTo>
                  <a:cubicBezTo>
                    <a:pt x="1280125" y="69270"/>
                    <a:pt x="1281540" y="65416"/>
                    <a:pt x="1281540" y="60778"/>
                  </a:cubicBezTo>
                  <a:close/>
                  <a:moveTo>
                    <a:pt x="2102490" y="34123"/>
                  </a:moveTo>
                  <a:cubicBezTo>
                    <a:pt x="2097169" y="34123"/>
                    <a:pt x="2092974" y="36110"/>
                    <a:pt x="2089905" y="40083"/>
                  </a:cubicBezTo>
                  <a:cubicBezTo>
                    <a:pt x="2086835" y="44057"/>
                    <a:pt x="2085300" y="49471"/>
                    <a:pt x="2085300" y="56327"/>
                  </a:cubicBezTo>
                  <a:cubicBezTo>
                    <a:pt x="2085300" y="62636"/>
                    <a:pt x="2086775" y="67624"/>
                    <a:pt x="2089726" y="71291"/>
                  </a:cubicBezTo>
                  <a:cubicBezTo>
                    <a:pt x="2092676" y="74957"/>
                    <a:pt x="2096607" y="76791"/>
                    <a:pt x="2101518" y="76791"/>
                  </a:cubicBezTo>
                  <a:cubicBezTo>
                    <a:pt x="2106361" y="76791"/>
                    <a:pt x="2110317" y="74991"/>
                    <a:pt x="2113387" y="71393"/>
                  </a:cubicBezTo>
                  <a:cubicBezTo>
                    <a:pt x="2116456" y="67795"/>
                    <a:pt x="2117991" y="63318"/>
                    <a:pt x="2117991" y="57964"/>
                  </a:cubicBezTo>
                  <a:lnTo>
                    <a:pt x="2117991" y="50085"/>
                  </a:lnTo>
                  <a:cubicBezTo>
                    <a:pt x="2117991" y="45549"/>
                    <a:pt x="2116499" y="41755"/>
                    <a:pt x="2113515" y="38702"/>
                  </a:cubicBezTo>
                  <a:cubicBezTo>
                    <a:pt x="2110531" y="35650"/>
                    <a:pt x="2106855" y="34123"/>
                    <a:pt x="2102490" y="34123"/>
                  </a:cubicBezTo>
                  <a:close/>
                  <a:moveTo>
                    <a:pt x="1436763" y="34123"/>
                  </a:moveTo>
                  <a:cubicBezTo>
                    <a:pt x="1431136" y="34123"/>
                    <a:pt x="1426693" y="36050"/>
                    <a:pt x="1423436" y="39904"/>
                  </a:cubicBezTo>
                  <a:cubicBezTo>
                    <a:pt x="1420179" y="43758"/>
                    <a:pt x="1418550" y="49045"/>
                    <a:pt x="1418550" y="55764"/>
                  </a:cubicBezTo>
                  <a:cubicBezTo>
                    <a:pt x="1418550" y="62278"/>
                    <a:pt x="1420196" y="67411"/>
                    <a:pt x="1423487" y="71163"/>
                  </a:cubicBezTo>
                  <a:cubicBezTo>
                    <a:pt x="1426778" y="74915"/>
                    <a:pt x="1431204" y="76791"/>
                    <a:pt x="1436763" y="76791"/>
                  </a:cubicBezTo>
                  <a:cubicBezTo>
                    <a:pt x="1442493" y="76791"/>
                    <a:pt x="1446859" y="74957"/>
                    <a:pt x="1449860" y="71291"/>
                  </a:cubicBezTo>
                  <a:cubicBezTo>
                    <a:pt x="1452861" y="67624"/>
                    <a:pt x="1454362" y="62364"/>
                    <a:pt x="1454362" y="55508"/>
                  </a:cubicBezTo>
                  <a:cubicBezTo>
                    <a:pt x="1454362" y="48619"/>
                    <a:pt x="1452861" y="43332"/>
                    <a:pt x="1449860" y="39649"/>
                  </a:cubicBezTo>
                  <a:cubicBezTo>
                    <a:pt x="1446859" y="35965"/>
                    <a:pt x="1442493" y="34123"/>
                    <a:pt x="1436763" y="34123"/>
                  </a:cubicBezTo>
                  <a:close/>
                  <a:moveTo>
                    <a:pt x="1045215" y="34123"/>
                  </a:moveTo>
                  <a:cubicBezTo>
                    <a:pt x="1039894" y="34123"/>
                    <a:pt x="1035699" y="36110"/>
                    <a:pt x="1032630" y="40083"/>
                  </a:cubicBezTo>
                  <a:cubicBezTo>
                    <a:pt x="1029560" y="44057"/>
                    <a:pt x="1028025" y="49471"/>
                    <a:pt x="1028025" y="56327"/>
                  </a:cubicBezTo>
                  <a:cubicBezTo>
                    <a:pt x="1028025" y="62636"/>
                    <a:pt x="1029500" y="67624"/>
                    <a:pt x="1032451" y="71291"/>
                  </a:cubicBezTo>
                  <a:cubicBezTo>
                    <a:pt x="1035401" y="74957"/>
                    <a:pt x="1039332" y="76791"/>
                    <a:pt x="1044243" y="76791"/>
                  </a:cubicBezTo>
                  <a:cubicBezTo>
                    <a:pt x="1049086" y="76791"/>
                    <a:pt x="1053042" y="74991"/>
                    <a:pt x="1056112" y="71393"/>
                  </a:cubicBezTo>
                  <a:cubicBezTo>
                    <a:pt x="1059182" y="67795"/>
                    <a:pt x="1060716" y="63318"/>
                    <a:pt x="1060716" y="57964"/>
                  </a:cubicBezTo>
                  <a:lnTo>
                    <a:pt x="1060716" y="50085"/>
                  </a:lnTo>
                  <a:cubicBezTo>
                    <a:pt x="1060716" y="45549"/>
                    <a:pt x="1059224" y="41755"/>
                    <a:pt x="1056240" y="38702"/>
                  </a:cubicBezTo>
                  <a:cubicBezTo>
                    <a:pt x="1053255" y="35650"/>
                    <a:pt x="1049580" y="34123"/>
                    <a:pt x="1045215" y="34123"/>
                  </a:cubicBezTo>
                  <a:close/>
                  <a:moveTo>
                    <a:pt x="1720211" y="33919"/>
                  </a:moveTo>
                  <a:cubicBezTo>
                    <a:pt x="1716221" y="33919"/>
                    <a:pt x="1712767" y="35402"/>
                    <a:pt x="1709851" y="38370"/>
                  </a:cubicBezTo>
                  <a:cubicBezTo>
                    <a:pt x="1706935" y="41337"/>
                    <a:pt x="1705102" y="45208"/>
                    <a:pt x="1704351" y="49983"/>
                  </a:cubicBezTo>
                  <a:lnTo>
                    <a:pt x="1733922" y="49983"/>
                  </a:lnTo>
                  <a:cubicBezTo>
                    <a:pt x="1733888" y="44867"/>
                    <a:pt x="1732677" y="40911"/>
                    <a:pt x="1730289" y="38114"/>
                  </a:cubicBezTo>
                  <a:cubicBezTo>
                    <a:pt x="1727902" y="35317"/>
                    <a:pt x="1724543" y="33919"/>
                    <a:pt x="1720211" y="33919"/>
                  </a:cubicBezTo>
                  <a:close/>
                  <a:moveTo>
                    <a:pt x="472436" y="33919"/>
                  </a:moveTo>
                  <a:cubicBezTo>
                    <a:pt x="468445" y="33919"/>
                    <a:pt x="464992" y="35402"/>
                    <a:pt x="462076" y="38370"/>
                  </a:cubicBezTo>
                  <a:cubicBezTo>
                    <a:pt x="459160" y="41337"/>
                    <a:pt x="457327" y="45208"/>
                    <a:pt x="456576" y="49983"/>
                  </a:cubicBezTo>
                  <a:lnTo>
                    <a:pt x="486147" y="49983"/>
                  </a:lnTo>
                  <a:cubicBezTo>
                    <a:pt x="486113" y="44867"/>
                    <a:pt x="484902" y="40911"/>
                    <a:pt x="482514" y="38114"/>
                  </a:cubicBezTo>
                  <a:cubicBezTo>
                    <a:pt x="480127" y="35317"/>
                    <a:pt x="476767" y="33919"/>
                    <a:pt x="472436" y="33919"/>
                  </a:cubicBezTo>
                  <a:close/>
                  <a:moveTo>
                    <a:pt x="177161" y="33919"/>
                  </a:moveTo>
                  <a:cubicBezTo>
                    <a:pt x="173170" y="33919"/>
                    <a:pt x="169717" y="35402"/>
                    <a:pt x="166801" y="38370"/>
                  </a:cubicBezTo>
                  <a:cubicBezTo>
                    <a:pt x="163885" y="41337"/>
                    <a:pt x="162052" y="45208"/>
                    <a:pt x="161301" y="49983"/>
                  </a:cubicBezTo>
                  <a:lnTo>
                    <a:pt x="190872" y="49983"/>
                  </a:lnTo>
                  <a:cubicBezTo>
                    <a:pt x="190838" y="44867"/>
                    <a:pt x="189627" y="40911"/>
                    <a:pt x="187239" y="38114"/>
                  </a:cubicBezTo>
                  <a:cubicBezTo>
                    <a:pt x="184852" y="35317"/>
                    <a:pt x="181492" y="33919"/>
                    <a:pt x="177161" y="33919"/>
                  </a:cubicBezTo>
                  <a:close/>
                  <a:moveTo>
                    <a:pt x="1373953" y="27166"/>
                  </a:moveTo>
                  <a:lnTo>
                    <a:pt x="1383980" y="27166"/>
                  </a:lnTo>
                  <a:lnTo>
                    <a:pt x="1383980" y="83748"/>
                  </a:lnTo>
                  <a:lnTo>
                    <a:pt x="1373953" y="83748"/>
                  </a:lnTo>
                  <a:close/>
                  <a:moveTo>
                    <a:pt x="1096654" y="27166"/>
                  </a:moveTo>
                  <a:lnTo>
                    <a:pt x="1106579" y="27166"/>
                  </a:lnTo>
                  <a:lnTo>
                    <a:pt x="1106579" y="59550"/>
                  </a:lnTo>
                  <a:cubicBezTo>
                    <a:pt x="1106579" y="71044"/>
                    <a:pt x="1110978" y="76791"/>
                    <a:pt x="1119778" y="76791"/>
                  </a:cubicBezTo>
                  <a:cubicBezTo>
                    <a:pt x="1124143" y="76791"/>
                    <a:pt x="1127673" y="75179"/>
                    <a:pt x="1130368" y="71956"/>
                  </a:cubicBezTo>
                  <a:cubicBezTo>
                    <a:pt x="1133062" y="68733"/>
                    <a:pt x="1134409" y="64666"/>
                    <a:pt x="1134409" y="59754"/>
                  </a:cubicBezTo>
                  <a:lnTo>
                    <a:pt x="1134409" y="27166"/>
                  </a:lnTo>
                  <a:lnTo>
                    <a:pt x="1144488" y="27166"/>
                  </a:lnTo>
                  <a:lnTo>
                    <a:pt x="1144488" y="83748"/>
                  </a:lnTo>
                  <a:lnTo>
                    <a:pt x="1134409" y="83748"/>
                  </a:lnTo>
                  <a:lnTo>
                    <a:pt x="1134409" y="74846"/>
                  </a:lnTo>
                  <a:lnTo>
                    <a:pt x="1134205" y="74846"/>
                  </a:lnTo>
                  <a:cubicBezTo>
                    <a:pt x="1130419" y="81668"/>
                    <a:pt x="1124604" y="85078"/>
                    <a:pt x="1116759" y="85078"/>
                  </a:cubicBezTo>
                  <a:cubicBezTo>
                    <a:pt x="1103355" y="85078"/>
                    <a:pt x="1096654" y="77063"/>
                    <a:pt x="1096654" y="61033"/>
                  </a:cubicBezTo>
                  <a:close/>
                  <a:moveTo>
                    <a:pt x="303111" y="27166"/>
                  </a:moveTo>
                  <a:lnTo>
                    <a:pt x="347211" y="27166"/>
                  </a:lnTo>
                  <a:lnTo>
                    <a:pt x="347211" y="30440"/>
                  </a:lnTo>
                  <a:lnTo>
                    <a:pt x="314520" y="75460"/>
                  </a:lnTo>
                  <a:lnTo>
                    <a:pt x="347006" y="75460"/>
                  </a:lnTo>
                  <a:lnTo>
                    <a:pt x="347006" y="83748"/>
                  </a:lnTo>
                  <a:lnTo>
                    <a:pt x="300042" y="83748"/>
                  </a:lnTo>
                  <a:lnTo>
                    <a:pt x="300042" y="80423"/>
                  </a:lnTo>
                  <a:lnTo>
                    <a:pt x="332937" y="35454"/>
                  </a:lnTo>
                  <a:lnTo>
                    <a:pt x="303111" y="35454"/>
                  </a:lnTo>
                  <a:close/>
                  <a:moveTo>
                    <a:pt x="1790365" y="25836"/>
                  </a:moveTo>
                  <a:cubicBezTo>
                    <a:pt x="1795549" y="25836"/>
                    <a:pt x="1799983" y="26756"/>
                    <a:pt x="1803666" y="28598"/>
                  </a:cubicBezTo>
                  <a:lnTo>
                    <a:pt x="1803666" y="38523"/>
                  </a:lnTo>
                  <a:cubicBezTo>
                    <a:pt x="1799676" y="35590"/>
                    <a:pt x="1795242" y="34123"/>
                    <a:pt x="1790365" y="34123"/>
                  </a:cubicBezTo>
                  <a:cubicBezTo>
                    <a:pt x="1784635" y="34123"/>
                    <a:pt x="1779971" y="36110"/>
                    <a:pt x="1776373" y="40083"/>
                  </a:cubicBezTo>
                  <a:cubicBezTo>
                    <a:pt x="1772774" y="44057"/>
                    <a:pt x="1770975" y="49352"/>
                    <a:pt x="1770975" y="55969"/>
                  </a:cubicBezTo>
                  <a:cubicBezTo>
                    <a:pt x="1770975" y="62483"/>
                    <a:pt x="1772672" y="67582"/>
                    <a:pt x="1776066" y="71265"/>
                  </a:cubicBezTo>
                  <a:cubicBezTo>
                    <a:pt x="1779459" y="74949"/>
                    <a:pt x="1784038" y="76791"/>
                    <a:pt x="1789802" y="76791"/>
                  </a:cubicBezTo>
                  <a:cubicBezTo>
                    <a:pt x="1794679" y="76791"/>
                    <a:pt x="1799284" y="75188"/>
                    <a:pt x="1803615" y="71982"/>
                  </a:cubicBezTo>
                  <a:lnTo>
                    <a:pt x="1803615" y="81190"/>
                  </a:lnTo>
                  <a:cubicBezTo>
                    <a:pt x="1799284" y="83782"/>
                    <a:pt x="1794065" y="85078"/>
                    <a:pt x="1787960" y="85078"/>
                  </a:cubicBezTo>
                  <a:cubicBezTo>
                    <a:pt x="1779775" y="85078"/>
                    <a:pt x="1773192" y="82452"/>
                    <a:pt x="1768213" y="77200"/>
                  </a:cubicBezTo>
                  <a:cubicBezTo>
                    <a:pt x="1763233" y="71947"/>
                    <a:pt x="1760743" y="65143"/>
                    <a:pt x="1760743" y="56787"/>
                  </a:cubicBezTo>
                  <a:cubicBezTo>
                    <a:pt x="1760743" y="47510"/>
                    <a:pt x="1763429" y="40032"/>
                    <a:pt x="1768801" y="34354"/>
                  </a:cubicBezTo>
                  <a:cubicBezTo>
                    <a:pt x="1774173" y="28675"/>
                    <a:pt x="1781361" y="25836"/>
                    <a:pt x="1790365" y="25836"/>
                  </a:cubicBezTo>
                  <a:close/>
                  <a:moveTo>
                    <a:pt x="1720364" y="25836"/>
                  </a:moveTo>
                  <a:cubicBezTo>
                    <a:pt x="1727766" y="25836"/>
                    <a:pt x="1733547" y="28214"/>
                    <a:pt x="1737708" y="32972"/>
                  </a:cubicBezTo>
                  <a:cubicBezTo>
                    <a:pt x="1741869" y="37730"/>
                    <a:pt x="1743949" y="44389"/>
                    <a:pt x="1743949" y="52950"/>
                  </a:cubicBezTo>
                  <a:lnTo>
                    <a:pt x="1743949" y="58015"/>
                  </a:lnTo>
                  <a:lnTo>
                    <a:pt x="1704351" y="58015"/>
                  </a:lnTo>
                  <a:cubicBezTo>
                    <a:pt x="1704522" y="64052"/>
                    <a:pt x="1706176" y="68716"/>
                    <a:pt x="1709314" y="72007"/>
                  </a:cubicBezTo>
                  <a:cubicBezTo>
                    <a:pt x="1712452" y="75298"/>
                    <a:pt x="1716834" y="76944"/>
                    <a:pt x="1722462" y="76944"/>
                  </a:cubicBezTo>
                  <a:cubicBezTo>
                    <a:pt x="1728806" y="76944"/>
                    <a:pt x="1734621" y="74915"/>
                    <a:pt x="1739907" y="70856"/>
                  </a:cubicBezTo>
                  <a:lnTo>
                    <a:pt x="1739907" y="79809"/>
                  </a:lnTo>
                  <a:cubicBezTo>
                    <a:pt x="1734928" y="83322"/>
                    <a:pt x="1728328" y="85078"/>
                    <a:pt x="1720109" y="85078"/>
                  </a:cubicBezTo>
                  <a:cubicBezTo>
                    <a:pt x="1711923" y="85078"/>
                    <a:pt x="1705537" y="82486"/>
                    <a:pt x="1700949" y="77302"/>
                  </a:cubicBezTo>
                  <a:cubicBezTo>
                    <a:pt x="1696362" y="72118"/>
                    <a:pt x="1694068" y="64921"/>
                    <a:pt x="1694068" y="55713"/>
                  </a:cubicBezTo>
                  <a:cubicBezTo>
                    <a:pt x="1694068" y="47050"/>
                    <a:pt x="1696584" y="39904"/>
                    <a:pt x="1701614" y="34277"/>
                  </a:cubicBezTo>
                  <a:cubicBezTo>
                    <a:pt x="1706645" y="28649"/>
                    <a:pt x="1712895" y="25836"/>
                    <a:pt x="1720364" y="25836"/>
                  </a:cubicBezTo>
                  <a:close/>
                  <a:moveTo>
                    <a:pt x="1526632" y="25836"/>
                  </a:moveTo>
                  <a:cubicBezTo>
                    <a:pt x="1532839" y="25836"/>
                    <a:pt x="1537563" y="27822"/>
                    <a:pt x="1540803" y="31796"/>
                  </a:cubicBezTo>
                  <a:cubicBezTo>
                    <a:pt x="1544043" y="35769"/>
                    <a:pt x="1545663" y="41559"/>
                    <a:pt x="1545663" y="49164"/>
                  </a:cubicBezTo>
                  <a:lnTo>
                    <a:pt x="1545663" y="83748"/>
                  </a:lnTo>
                  <a:lnTo>
                    <a:pt x="1535687" y="83748"/>
                  </a:lnTo>
                  <a:lnTo>
                    <a:pt x="1535687" y="51569"/>
                  </a:lnTo>
                  <a:cubicBezTo>
                    <a:pt x="1535687" y="39939"/>
                    <a:pt x="1531441" y="34123"/>
                    <a:pt x="1522949" y="34123"/>
                  </a:cubicBezTo>
                  <a:cubicBezTo>
                    <a:pt x="1518549" y="34123"/>
                    <a:pt x="1514934" y="35760"/>
                    <a:pt x="1512103" y="39035"/>
                  </a:cubicBezTo>
                  <a:cubicBezTo>
                    <a:pt x="1509272" y="42309"/>
                    <a:pt x="1507856" y="46453"/>
                    <a:pt x="1507856" y="51466"/>
                  </a:cubicBezTo>
                  <a:lnTo>
                    <a:pt x="1507856" y="83748"/>
                  </a:lnTo>
                  <a:lnTo>
                    <a:pt x="1497829" y="83748"/>
                  </a:lnTo>
                  <a:lnTo>
                    <a:pt x="1497829" y="27166"/>
                  </a:lnTo>
                  <a:lnTo>
                    <a:pt x="1507856" y="27166"/>
                  </a:lnTo>
                  <a:lnTo>
                    <a:pt x="1507856" y="36528"/>
                  </a:lnTo>
                  <a:lnTo>
                    <a:pt x="1508061" y="36528"/>
                  </a:lnTo>
                  <a:cubicBezTo>
                    <a:pt x="1512324" y="29400"/>
                    <a:pt x="1518515" y="25836"/>
                    <a:pt x="1526632" y="25836"/>
                  </a:cubicBezTo>
                  <a:close/>
                  <a:moveTo>
                    <a:pt x="1437377" y="25836"/>
                  </a:moveTo>
                  <a:cubicBezTo>
                    <a:pt x="1445870" y="25836"/>
                    <a:pt x="1452529" y="28436"/>
                    <a:pt x="1457355" y="33637"/>
                  </a:cubicBezTo>
                  <a:cubicBezTo>
                    <a:pt x="1462181" y="38839"/>
                    <a:pt x="1464594" y="46027"/>
                    <a:pt x="1464594" y="55201"/>
                  </a:cubicBezTo>
                  <a:cubicBezTo>
                    <a:pt x="1464594" y="64137"/>
                    <a:pt x="1462019" y="71351"/>
                    <a:pt x="1456869" y="76842"/>
                  </a:cubicBezTo>
                  <a:cubicBezTo>
                    <a:pt x="1451719" y="82333"/>
                    <a:pt x="1444812" y="85078"/>
                    <a:pt x="1436149" y="85078"/>
                  </a:cubicBezTo>
                  <a:cubicBezTo>
                    <a:pt x="1427691" y="85078"/>
                    <a:pt x="1420938" y="82418"/>
                    <a:pt x="1415890" y="77097"/>
                  </a:cubicBezTo>
                  <a:cubicBezTo>
                    <a:pt x="1410842" y="71777"/>
                    <a:pt x="1408318" y="64768"/>
                    <a:pt x="1408318" y="56071"/>
                  </a:cubicBezTo>
                  <a:cubicBezTo>
                    <a:pt x="1408318" y="46726"/>
                    <a:pt x="1410928" y="39350"/>
                    <a:pt x="1416146" y="33944"/>
                  </a:cubicBezTo>
                  <a:cubicBezTo>
                    <a:pt x="1421364" y="28538"/>
                    <a:pt x="1428441" y="25836"/>
                    <a:pt x="1437377" y="25836"/>
                  </a:cubicBezTo>
                  <a:close/>
                  <a:moveTo>
                    <a:pt x="1271001" y="25836"/>
                  </a:moveTo>
                  <a:cubicBezTo>
                    <a:pt x="1284644" y="25836"/>
                    <a:pt x="1291465" y="32998"/>
                    <a:pt x="1291465" y="47323"/>
                  </a:cubicBezTo>
                  <a:lnTo>
                    <a:pt x="1291465" y="83748"/>
                  </a:lnTo>
                  <a:lnTo>
                    <a:pt x="1281540" y="83748"/>
                  </a:lnTo>
                  <a:lnTo>
                    <a:pt x="1281540" y="75000"/>
                  </a:lnTo>
                  <a:lnTo>
                    <a:pt x="1281284" y="75000"/>
                  </a:lnTo>
                  <a:cubicBezTo>
                    <a:pt x="1277362" y="81719"/>
                    <a:pt x="1271581" y="85078"/>
                    <a:pt x="1263941" y="85078"/>
                  </a:cubicBezTo>
                  <a:cubicBezTo>
                    <a:pt x="1258450" y="85078"/>
                    <a:pt x="1254084" y="83595"/>
                    <a:pt x="1250844" y="80628"/>
                  </a:cubicBezTo>
                  <a:cubicBezTo>
                    <a:pt x="1247604" y="77660"/>
                    <a:pt x="1245984" y="73653"/>
                    <a:pt x="1245984" y="68605"/>
                  </a:cubicBezTo>
                  <a:cubicBezTo>
                    <a:pt x="1245984" y="58032"/>
                    <a:pt x="1252243" y="51876"/>
                    <a:pt x="1264760" y="50136"/>
                  </a:cubicBezTo>
                  <a:lnTo>
                    <a:pt x="1281540" y="47783"/>
                  </a:lnTo>
                  <a:cubicBezTo>
                    <a:pt x="1281540" y="38540"/>
                    <a:pt x="1277720" y="33919"/>
                    <a:pt x="1270080" y="33919"/>
                  </a:cubicBezTo>
                  <a:cubicBezTo>
                    <a:pt x="1263293" y="33919"/>
                    <a:pt x="1257103" y="36204"/>
                    <a:pt x="1251509" y="40774"/>
                  </a:cubicBezTo>
                  <a:lnTo>
                    <a:pt x="1251509" y="31105"/>
                  </a:lnTo>
                  <a:cubicBezTo>
                    <a:pt x="1257137" y="27592"/>
                    <a:pt x="1263634" y="25836"/>
                    <a:pt x="1271001" y="25836"/>
                  </a:cubicBezTo>
                  <a:close/>
                  <a:moveTo>
                    <a:pt x="1199815" y="25836"/>
                  </a:moveTo>
                  <a:cubicBezTo>
                    <a:pt x="1204999" y="25836"/>
                    <a:pt x="1209433" y="26756"/>
                    <a:pt x="1213116" y="28598"/>
                  </a:cubicBezTo>
                  <a:lnTo>
                    <a:pt x="1213116" y="38523"/>
                  </a:lnTo>
                  <a:cubicBezTo>
                    <a:pt x="1209126" y="35590"/>
                    <a:pt x="1204692" y="34123"/>
                    <a:pt x="1199815" y="34123"/>
                  </a:cubicBezTo>
                  <a:cubicBezTo>
                    <a:pt x="1194085" y="34123"/>
                    <a:pt x="1189421" y="36110"/>
                    <a:pt x="1185823" y="40083"/>
                  </a:cubicBezTo>
                  <a:cubicBezTo>
                    <a:pt x="1182224" y="44057"/>
                    <a:pt x="1180425" y="49352"/>
                    <a:pt x="1180425" y="55969"/>
                  </a:cubicBezTo>
                  <a:cubicBezTo>
                    <a:pt x="1180425" y="62483"/>
                    <a:pt x="1182122" y="67582"/>
                    <a:pt x="1185516" y="71265"/>
                  </a:cubicBezTo>
                  <a:cubicBezTo>
                    <a:pt x="1188909" y="74949"/>
                    <a:pt x="1193488" y="76791"/>
                    <a:pt x="1199252" y="76791"/>
                  </a:cubicBezTo>
                  <a:cubicBezTo>
                    <a:pt x="1204129" y="76791"/>
                    <a:pt x="1208734" y="75188"/>
                    <a:pt x="1213065" y="71982"/>
                  </a:cubicBezTo>
                  <a:lnTo>
                    <a:pt x="1213065" y="81190"/>
                  </a:lnTo>
                  <a:cubicBezTo>
                    <a:pt x="1208734" y="83782"/>
                    <a:pt x="1203515" y="85078"/>
                    <a:pt x="1197410" y="85078"/>
                  </a:cubicBezTo>
                  <a:cubicBezTo>
                    <a:pt x="1189225" y="85078"/>
                    <a:pt x="1182642" y="82452"/>
                    <a:pt x="1177663" y="77200"/>
                  </a:cubicBezTo>
                  <a:cubicBezTo>
                    <a:pt x="1172683" y="71947"/>
                    <a:pt x="1170193" y="65143"/>
                    <a:pt x="1170193" y="56787"/>
                  </a:cubicBezTo>
                  <a:cubicBezTo>
                    <a:pt x="1170193" y="47510"/>
                    <a:pt x="1172879" y="40032"/>
                    <a:pt x="1178251" y="34354"/>
                  </a:cubicBezTo>
                  <a:cubicBezTo>
                    <a:pt x="1183623" y="28675"/>
                    <a:pt x="1190811" y="25836"/>
                    <a:pt x="1199815" y="25836"/>
                  </a:cubicBezTo>
                  <a:close/>
                  <a:moveTo>
                    <a:pt x="555082" y="25836"/>
                  </a:moveTo>
                  <a:cubicBezTo>
                    <a:pt x="561289" y="25836"/>
                    <a:pt x="566013" y="27822"/>
                    <a:pt x="569253" y="31796"/>
                  </a:cubicBezTo>
                  <a:cubicBezTo>
                    <a:pt x="572493" y="35769"/>
                    <a:pt x="574113" y="41559"/>
                    <a:pt x="574113" y="49164"/>
                  </a:cubicBezTo>
                  <a:lnTo>
                    <a:pt x="574113" y="83748"/>
                  </a:lnTo>
                  <a:lnTo>
                    <a:pt x="564137" y="83748"/>
                  </a:lnTo>
                  <a:lnTo>
                    <a:pt x="564137" y="51569"/>
                  </a:lnTo>
                  <a:cubicBezTo>
                    <a:pt x="564137" y="39939"/>
                    <a:pt x="559891" y="34123"/>
                    <a:pt x="551399" y="34123"/>
                  </a:cubicBezTo>
                  <a:cubicBezTo>
                    <a:pt x="546999" y="34123"/>
                    <a:pt x="543383" y="35760"/>
                    <a:pt x="540553" y="39035"/>
                  </a:cubicBezTo>
                  <a:cubicBezTo>
                    <a:pt x="537722" y="42309"/>
                    <a:pt x="536306" y="46453"/>
                    <a:pt x="536306" y="51466"/>
                  </a:cubicBezTo>
                  <a:lnTo>
                    <a:pt x="536306" y="83748"/>
                  </a:lnTo>
                  <a:lnTo>
                    <a:pt x="526279" y="83748"/>
                  </a:lnTo>
                  <a:lnTo>
                    <a:pt x="526279" y="27166"/>
                  </a:lnTo>
                  <a:lnTo>
                    <a:pt x="536306" y="27166"/>
                  </a:lnTo>
                  <a:lnTo>
                    <a:pt x="536306" y="36528"/>
                  </a:lnTo>
                  <a:lnTo>
                    <a:pt x="536511" y="36528"/>
                  </a:lnTo>
                  <a:cubicBezTo>
                    <a:pt x="540774" y="29400"/>
                    <a:pt x="546965" y="25836"/>
                    <a:pt x="555082" y="25836"/>
                  </a:cubicBezTo>
                  <a:close/>
                  <a:moveTo>
                    <a:pt x="472589" y="25836"/>
                  </a:moveTo>
                  <a:cubicBezTo>
                    <a:pt x="479990" y="25836"/>
                    <a:pt x="485771" y="28214"/>
                    <a:pt x="489933" y="32972"/>
                  </a:cubicBezTo>
                  <a:cubicBezTo>
                    <a:pt x="494094" y="37730"/>
                    <a:pt x="496174" y="44389"/>
                    <a:pt x="496174" y="52950"/>
                  </a:cubicBezTo>
                  <a:lnTo>
                    <a:pt x="496174" y="58015"/>
                  </a:lnTo>
                  <a:lnTo>
                    <a:pt x="456576" y="58015"/>
                  </a:lnTo>
                  <a:cubicBezTo>
                    <a:pt x="456747" y="64052"/>
                    <a:pt x="458401" y="68716"/>
                    <a:pt x="461539" y="72007"/>
                  </a:cubicBezTo>
                  <a:cubicBezTo>
                    <a:pt x="464677" y="75298"/>
                    <a:pt x="469059" y="76944"/>
                    <a:pt x="474687" y="76944"/>
                  </a:cubicBezTo>
                  <a:cubicBezTo>
                    <a:pt x="481031" y="76944"/>
                    <a:pt x="486846" y="74915"/>
                    <a:pt x="492132" y="70856"/>
                  </a:cubicBezTo>
                  <a:lnTo>
                    <a:pt x="492132" y="79809"/>
                  </a:lnTo>
                  <a:cubicBezTo>
                    <a:pt x="487153" y="83322"/>
                    <a:pt x="480553" y="85078"/>
                    <a:pt x="472334" y="85078"/>
                  </a:cubicBezTo>
                  <a:cubicBezTo>
                    <a:pt x="464148" y="85078"/>
                    <a:pt x="457762" y="82486"/>
                    <a:pt x="453174" y="77302"/>
                  </a:cubicBezTo>
                  <a:cubicBezTo>
                    <a:pt x="448587" y="72118"/>
                    <a:pt x="446293" y="64921"/>
                    <a:pt x="446293" y="55713"/>
                  </a:cubicBezTo>
                  <a:cubicBezTo>
                    <a:pt x="446293" y="47050"/>
                    <a:pt x="448809" y="39904"/>
                    <a:pt x="453839" y="34277"/>
                  </a:cubicBezTo>
                  <a:cubicBezTo>
                    <a:pt x="458870" y="28649"/>
                    <a:pt x="465120" y="25836"/>
                    <a:pt x="472589" y="25836"/>
                  </a:cubicBezTo>
                  <a:close/>
                  <a:moveTo>
                    <a:pt x="250282" y="25836"/>
                  </a:moveTo>
                  <a:cubicBezTo>
                    <a:pt x="256489" y="25836"/>
                    <a:pt x="261213" y="27822"/>
                    <a:pt x="264453" y="31796"/>
                  </a:cubicBezTo>
                  <a:cubicBezTo>
                    <a:pt x="267693" y="35769"/>
                    <a:pt x="269313" y="41559"/>
                    <a:pt x="269313" y="49164"/>
                  </a:cubicBezTo>
                  <a:lnTo>
                    <a:pt x="269313" y="83748"/>
                  </a:lnTo>
                  <a:lnTo>
                    <a:pt x="259337" y="83748"/>
                  </a:lnTo>
                  <a:lnTo>
                    <a:pt x="259337" y="51569"/>
                  </a:lnTo>
                  <a:cubicBezTo>
                    <a:pt x="259337" y="39939"/>
                    <a:pt x="255091" y="34123"/>
                    <a:pt x="246599" y="34123"/>
                  </a:cubicBezTo>
                  <a:cubicBezTo>
                    <a:pt x="242199" y="34123"/>
                    <a:pt x="238584" y="35760"/>
                    <a:pt x="235753" y="39035"/>
                  </a:cubicBezTo>
                  <a:cubicBezTo>
                    <a:pt x="232922" y="42309"/>
                    <a:pt x="231506" y="46453"/>
                    <a:pt x="231506" y="51466"/>
                  </a:cubicBezTo>
                  <a:lnTo>
                    <a:pt x="231506" y="83748"/>
                  </a:lnTo>
                  <a:lnTo>
                    <a:pt x="221479" y="83748"/>
                  </a:lnTo>
                  <a:lnTo>
                    <a:pt x="221479" y="27166"/>
                  </a:lnTo>
                  <a:lnTo>
                    <a:pt x="231506" y="27166"/>
                  </a:lnTo>
                  <a:lnTo>
                    <a:pt x="231506" y="36528"/>
                  </a:lnTo>
                  <a:lnTo>
                    <a:pt x="231711" y="36528"/>
                  </a:lnTo>
                  <a:cubicBezTo>
                    <a:pt x="235974" y="29400"/>
                    <a:pt x="242165" y="25836"/>
                    <a:pt x="250282" y="25836"/>
                  </a:cubicBezTo>
                  <a:close/>
                  <a:moveTo>
                    <a:pt x="177314" y="25836"/>
                  </a:moveTo>
                  <a:cubicBezTo>
                    <a:pt x="184715" y="25836"/>
                    <a:pt x="190497" y="28214"/>
                    <a:pt x="194658" y="32972"/>
                  </a:cubicBezTo>
                  <a:cubicBezTo>
                    <a:pt x="198819" y="37730"/>
                    <a:pt x="200899" y="44389"/>
                    <a:pt x="200899" y="52950"/>
                  </a:cubicBezTo>
                  <a:lnTo>
                    <a:pt x="200899" y="58015"/>
                  </a:lnTo>
                  <a:lnTo>
                    <a:pt x="161301" y="58015"/>
                  </a:lnTo>
                  <a:cubicBezTo>
                    <a:pt x="161472" y="64052"/>
                    <a:pt x="163126" y="68716"/>
                    <a:pt x="166264" y="72007"/>
                  </a:cubicBezTo>
                  <a:cubicBezTo>
                    <a:pt x="169402" y="75298"/>
                    <a:pt x="173784" y="76944"/>
                    <a:pt x="179412" y="76944"/>
                  </a:cubicBezTo>
                  <a:cubicBezTo>
                    <a:pt x="185756" y="76944"/>
                    <a:pt x="191571" y="74915"/>
                    <a:pt x="196857" y="70856"/>
                  </a:cubicBezTo>
                  <a:lnTo>
                    <a:pt x="196857" y="79809"/>
                  </a:lnTo>
                  <a:cubicBezTo>
                    <a:pt x="191878" y="83322"/>
                    <a:pt x="185278" y="85078"/>
                    <a:pt x="177059" y="85078"/>
                  </a:cubicBezTo>
                  <a:cubicBezTo>
                    <a:pt x="168873" y="85078"/>
                    <a:pt x="162487" y="82486"/>
                    <a:pt x="157899" y="77302"/>
                  </a:cubicBezTo>
                  <a:cubicBezTo>
                    <a:pt x="153312" y="72118"/>
                    <a:pt x="151018" y="64921"/>
                    <a:pt x="151018" y="55713"/>
                  </a:cubicBezTo>
                  <a:cubicBezTo>
                    <a:pt x="151018" y="47050"/>
                    <a:pt x="153534" y="39904"/>
                    <a:pt x="158564" y="34277"/>
                  </a:cubicBezTo>
                  <a:cubicBezTo>
                    <a:pt x="163595" y="28649"/>
                    <a:pt x="169845" y="25836"/>
                    <a:pt x="177314" y="25836"/>
                  </a:cubicBezTo>
                  <a:close/>
                  <a:moveTo>
                    <a:pt x="839553" y="14632"/>
                  </a:moveTo>
                  <a:cubicBezTo>
                    <a:pt x="839178" y="17019"/>
                    <a:pt x="838751" y="18861"/>
                    <a:pt x="838274" y="20157"/>
                  </a:cubicBezTo>
                  <a:lnTo>
                    <a:pt x="826405" y="53104"/>
                  </a:lnTo>
                  <a:lnTo>
                    <a:pt x="853008" y="53104"/>
                  </a:lnTo>
                  <a:lnTo>
                    <a:pt x="841037" y="20157"/>
                  </a:lnTo>
                  <a:cubicBezTo>
                    <a:pt x="840661" y="19099"/>
                    <a:pt x="840252" y="17258"/>
                    <a:pt x="839809" y="14632"/>
                  </a:cubicBezTo>
                  <a:close/>
                  <a:moveTo>
                    <a:pt x="2044326" y="10385"/>
                  </a:moveTo>
                  <a:lnTo>
                    <a:pt x="2044326" y="27166"/>
                  </a:lnTo>
                  <a:lnTo>
                    <a:pt x="2058395" y="27166"/>
                  </a:lnTo>
                  <a:lnTo>
                    <a:pt x="2058395" y="35454"/>
                  </a:lnTo>
                  <a:lnTo>
                    <a:pt x="2044326" y="35454"/>
                  </a:lnTo>
                  <a:lnTo>
                    <a:pt x="2044326" y="66354"/>
                  </a:lnTo>
                  <a:cubicBezTo>
                    <a:pt x="2044326" y="70072"/>
                    <a:pt x="2044957" y="72732"/>
                    <a:pt x="2046219" y="74335"/>
                  </a:cubicBezTo>
                  <a:cubicBezTo>
                    <a:pt x="2047481" y="75938"/>
                    <a:pt x="2049578" y="76739"/>
                    <a:pt x="2052512" y="76739"/>
                  </a:cubicBezTo>
                  <a:cubicBezTo>
                    <a:pt x="2054763" y="76739"/>
                    <a:pt x="2056724" y="76108"/>
                    <a:pt x="2058395" y="74846"/>
                  </a:cubicBezTo>
                  <a:lnTo>
                    <a:pt x="2058395" y="83185"/>
                  </a:lnTo>
                  <a:cubicBezTo>
                    <a:pt x="2056212" y="84379"/>
                    <a:pt x="2053262" y="84976"/>
                    <a:pt x="2049544" y="84976"/>
                  </a:cubicBezTo>
                  <a:cubicBezTo>
                    <a:pt x="2039415" y="84976"/>
                    <a:pt x="2034350" y="79366"/>
                    <a:pt x="2034350" y="68145"/>
                  </a:cubicBezTo>
                  <a:lnTo>
                    <a:pt x="2034350" y="35454"/>
                  </a:lnTo>
                  <a:lnTo>
                    <a:pt x="2024630" y="35454"/>
                  </a:lnTo>
                  <a:lnTo>
                    <a:pt x="2024630" y="27166"/>
                  </a:lnTo>
                  <a:lnTo>
                    <a:pt x="2034350" y="27166"/>
                  </a:lnTo>
                  <a:lnTo>
                    <a:pt x="2034350" y="13557"/>
                  </a:lnTo>
                  <a:close/>
                  <a:moveTo>
                    <a:pt x="1329951" y="10385"/>
                  </a:moveTo>
                  <a:lnTo>
                    <a:pt x="1329951" y="27166"/>
                  </a:lnTo>
                  <a:lnTo>
                    <a:pt x="1344020" y="27166"/>
                  </a:lnTo>
                  <a:lnTo>
                    <a:pt x="1344020" y="35454"/>
                  </a:lnTo>
                  <a:lnTo>
                    <a:pt x="1329951" y="35454"/>
                  </a:lnTo>
                  <a:lnTo>
                    <a:pt x="1329951" y="66354"/>
                  </a:lnTo>
                  <a:cubicBezTo>
                    <a:pt x="1329951" y="70072"/>
                    <a:pt x="1330582" y="72732"/>
                    <a:pt x="1331844" y="74335"/>
                  </a:cubicBezTo>
                  <a:cubicBezTo>
                    <a:pt x="1333106" y="75938"/>
                    <a:pt x="1335204" y="76739"/>
                    <a:pt x="1338137" y="76739"/>
                  </a:cubicBezTo>
                  <a:cubicBezTo>
                    <a:pt x="1340388" y="76739"/>
                    <a:pt x="1342349" y="76108"/>
                    <a:pt x="1344020" y="74846"/>
                  </a:cubicBezTo>
                  <a:lnTo>
                    <a:pt x="1344020" y="83185"/>
                  </a:lnTo>
                  <a:cubicBezTo>
                    <a:pt x="1341837" y="84379"/>
                    <a:pt x="1338887" y="84976"/>
                    <a:pt x="1335169" y="84976"/>
                  </a:cubicBezTo>
                  <a:cubicBezTo>
                    <a:pt x="1325040" y="84976"/>
                    <a:pt x="1319975" y="79366"/>
                    <a:pt x="1319975" y="68145"/>
                  </a:cubicBezTo>
                  <a:lnTo>
                    <a:pt x="1319975" y="35454"/>
                  </a:lnTo>
                  <a:lnTo>
                    <a:pt x="1310255" y="35454"/>
                  </a:lnTo>
                  <a:lnTo>
                    <a:pt x="1310255" y="27166"/>
                  </a:lnTo>
                  <a:lnTo>
                    <a:pt x="1319975" y="27166"/>
                  </a:lnTo>
                  <a:lnTo>
                    <a:pt x="1319975" y="13557"/>
                  </a:lnTo>
                  <a:close/>
                  <a:moveTo>
                    <a:pt x="1956308" y="4502"/>
                  </a:moveTo>
                  <a:lnTo>
                    <a:pt x="1966540" y="4502"/>
                  </a:lnTo>
                  <a:lnTo>
                    <a:pt x="1966540" y="74693"/>
                  </a:lnTo>
                  <a:lnTo>
                    <a:pt x="1998106" y="74693"/>
                  </a:lnTo>
                  <a:lnTo>
                    <a:pt x="1998106" y="83748"/>
                  </a:lnTo>
                  <a:lnTo>
                    <a:pt x="1956308" y="83748"/>
                  </a:lnTo>
                  <a:close/>
                  <a:moveTo>
                    <a:pt x="1614901" y="4502"/>
                  </a:moveTo>
                  <a:lnTo>
                    <a:pt x="1670819" y="4502"/>
                  </a:lnTo>
                  <a:lnTo>
                    <a:pt x="1670819" y="13608"/>
                  </a:lnTo>
                  <a:lnTo>
                    <a:pt x="1647950" y="13608"/>
                  </a:lnTo>
                  <a:lnTo>
                    <a:pt x="1647950" y="83748"/>
                  </a:lnTo>
                  <a:lnTo>
                    <a:pt x="1637667" y="83748"/>
                  </a:lnTo>
                  <a:lnTo>
                    <a:pt x="1637667" y="13608"/>
                  </a:lnTo>
                  <a:lnTo>
                    <a:pt x="1614901" y="13608"/>
                  </a:lnTo>
                  <a:close/>
                  <a:moveTo>
                    <a:pt x="946658" y="4502"/>
                  </a:moveTo>
                  <a:lnTo>
                    <a:pt x="987484" y="4502"/>
                  </a:lnTo>
                  <a:lnTo>
                    <a:pt x="987484" y="13608"/>
                  </a:lnTo>
                  <a:lnTo>
                    <a:pt x="956890" y="13608"/>
                  </a:lnTo>
                  <a:lnTo>
                    <a:pt x="956890" y="38984"/>
                  </a:lnTo>
                  <a:lnTo>
                    <a:pt x="985233" y="38984"/>
                  </a:lnTo>
                  <a:lnTo>
                    <a:pt x="985233" y="48039"/>
                  </a:lnTo>
                  <a:lnTo>
                    <a:pt x="956890" y="48039"/>
                  </a:lnTo>
                  <a:lnTo>
                    <a:pt x="956890" y="74693"/>
                  </a:lnTo>
                  <a:lnTo>
                    <a:pt x="989274" y="74693"/>
                  </a:lnTo>
                  <a:lnTo>
                    <a:pt x="989274" y="83748"/>
                  </a:lnTo>
                  <a:lnTo>
                    <a:pt x="946658" y="83748"/>
                  </a:lnTo>
                  <a:close/>
                  <a:moveTo>
                    <a:pt x="834437" y="4502"/>
                  </a:moveTo>
                  <a:lnTo>
                    <a:pt x="845385" y="4502"/>
                  </a:lnTo>
                  <a:lnTo>
                    <a:pt x="875569" y="83748"/>
                  </a:lnTo>
                  <a:lnTo>
                    <a:pt x="864263" y="83748"/>
                  </a:lnTo>
                  <a:lnTo>
                    <a:pt x="856180" y="62057"/>
                  </a:lnTo>
                  <a:lnTo>
                    <a:pt x="823182" y="62057"/>
                  </a:lnTo>
                  <a:lnTo>
                    <a:pt x="815559" y="83748"/>
                  </a:lnTo>
                  <a:lnTo>
                    <a:pt x="804253" y="83748"/>
                  </a:lnTo>
                  <a:close/>
                  <a:moveTo>
                    <a:pt x="738601" y="4502"/>
                  </a:moveTo>
                  <a:lnTo>
                    <a:pt x="794519" y="4502"/>
                  </a:lnTo>
                  <a:lnTo>
                    <a:pt x="794519" y="13608"/>
                  </a:lnTo>
                  <a:lnTo>
                    <a:pt x="771650" y="13608"/>
                  </a:lnTo>
                  <a:lnTo>
                    <a:pt x="771650" y="83748"/>
                  </a:lnTo>
                  <a:lnTo>
                    <a:pt x="761367" y="83748"/>
                  </a:lnTo>
                  <a:lnTo>
                    <a:pt x="761367" y="13608"/>
                  </a:lnTo>
                  <a:lnTo>
                    <a:pt x="738601" y="13608"/>
                  </a:lnTo>
                  <a:close/>
                  <a:moveTo>
                    <a:pt x="687655" y="3172"/>
                  </a:moveTo>
                  <a:cubicBezTo>
                    <a:pt x="696216" y="3172"/>
                    <a:pt x="703464" y="4536"/>
                    <a:pt x="709398" y="7265"/>
                  </a:cubicBezTo>
                  <a:lnTo>
                    <a:pt x="709398" y="18315"/>
                  </a:lnTo>
                  <a:cubicBezTo>
                    <a:pt x="703054" y="14325"/>
                    <a:pt x="695500" y="12329"/>
                    <a:pt x="686734" y="12329"/>
                  </a:cubicBezTo>
                  <a:cubicBezTo>
                    <a:pt x="678105" y="12329"/>
                    <a:pt x="670994" y="15280"/>
                    <a:pt x="665401" y="21180"/>
                  </a:cubicBezTo>
                  <a:cubicBezTo>
                    <a:pt x="659807" y="27080"/>
                    <a:pt x="657011" y="34857"/>
                    <a:pt x="657011" y="44509"/>
                  </a:cubicBezTo>
                  <a:cubicBezTo>
                    <a:pt x="657011" y="54434"/>
                    <a:pt x="659586" y="62159"/>
                    <a:pt x="664736" y="67684"/>
                  </a:cubicBezTo>
                  <a:cubicBezTo>
                    <a:pt x="669886" y="73209"/>
                    <a:pt x="676844" y="75972"/>
                    <a:pt x="685609" y="75972"/>
                  </a:cubicBezTo>
                  <a:cubicBezTo>
                    <a:pt x="691646" y="75972"/>
                    <a:pt x="696779" y="74812"/>
                    <a:pt x="701008" y="72493"/>
                  </a:cubicBezTo>
                  <a:lnTo>
                    <a:pt x="701008" y="51057"/>
                  </a:lnTo>
                  <a:lnTo>
                    <a:pt x="683818" y="51057"/>
                  </a:lnTo>
                  <a:lnTo>
                    <a:pt x="683818" y="42002"/>
                  </a:lnTo>
                  <a:lnTo>
                    <a:pt x="711291" y="42002"/>
                  </a:lnTo>
                  <a:lnTo>
                    <a:pt x="711291" y="78325"/>
                  </a:lnTo>
                  <a:cubicBezTo>
                    <a:pt x="703378" y="82827"/>
                    <a:pt x="694442" y="85078"/>
                    <a:pt x="684483" y="85078"/>
                  </a:cubicBezTo>
                  <a:cubicBezTo>
                    <a:pt x="673024" y="85078"/>
                    <a:pt x="663789" y="81455"/>
                    <a:pt x="656780" y="74207"/>
                  </a:cubicBezTo>
                  <a:cubicBezTo>
                    <a:pt x="649772" y="66959"/>
                    <a:pt x="646267" y="57282"/>
                    <a:pt x="646267" y="45174"/>
                  </a:cubicBezTo>
                  <a:cubicBezTo>
                    <a:pt x="646267" y="32930"/>
                    <a:pt x="650138" y="22868"/>
                    <a:pt x="657880" y="14990"/>
                  </a:cubicBezTo>
                  <a:cubicBezTo>
                    <a:pt x="665623" y="7111"/>
                    <a:pt x="675548" y="3172"/>
                    <a:pt x="687655" y="3172"/>
                  </a:cubicBezTo>
                  <a:close/>
                  <a:moveTo>
                    <a:pt x="27984" y="3172"/>
                  </a:moveTo>
                  <a:cubicBezTo>
                    <a:pt x="35862" y="3172"/>
                    <a:pt x="41644" y="4127"/>
                    <a:pt x="45327" y="6037"/>
                  </a:cubicBezTo>
                  <a:lnTo>
                    <a:pt x="45327" y="17190"/>
                  </a:lnTo>
                  <a:cubicBezTo>
                    <a:pt x="40552" y="13881"/>
                    <a:pt x="34515" y="12227"/>
                    <a:pt x="27216" y="12227"/>
                  </a:cubicBezTo>
                  <a:cubicBezTo>
                    <a:pt x="22373" y="12227"/>
                    <a:pt x="18426" y="13242"/>
                    <a:pt x="15373" y="15271"/>
                  </a:cubicBezTo>
                  <a:cubicBezTo>
                    <a:pt x="12320" y="17300"/>
                    <a:pt x="10794" y="20123"/>
                    <a:pt x="10794" y="23738"/>
                  </a:cubicBezTo>
                  <a:cubicBezTo>
                    <a:pt x="10794" y="26944"/>
                    <a:pt x="11852" y="29553"/>
                    <a:pt x="13966" y="31565"/>
                  </a:cubicBezTo>
                  <a:cubicBezTo>
                    <a:pt x="16081" y="33578"/>
                    <a:pt x="20668" y="36323"/>
                    <a:pt x="27728" y="39802"/>
                  </a:cubicBezTo>
                  <a:cubicBezTo>
                    <a:pt x="35504" y="43520"/>
                    <a:pt x="40944" y="47237"/>
                    <a:pt x="44048" y="50955"/>
                  </a:cubicBezTo>
                  <a:cubicBezTo>
                    <a:pt x="47152" y="54673"/>
                    <a:pt x="48704" y="58851"/>
                    <a:pt x="48704" y="63489"/>
                  </a:cubicBezTo>
                  <a:cubicBezTo>
                    <a:pt x="48704" y="70447"/>
                    <a:pt x="46180" y="75784"/>
                    <a:pt x="41132" y="79502"/>
                  </a:cubicBezTo>
                  <a:cubicBezTo>
                    <a:pt x="36084" y="83220"/>
                    <a:pt x="29075" y="85078"/>
                    <a:pt x="20105" y="85078"/>
                  </a:cubicBezTo>
                  <a:cubicBezTo>
                    <a:pt x="16968" y="85078"/>
                    <a:pt x="13310" y="84644"/>
                    <a:pt x="9132" y="83774"/>
                  </a:cubicBezTo>
                  <a:cubicBezTo>
                    <a:pt x="4953" y="82904"/>
                    <a:pt x="1909" y="81821"/>
                    <a:pt x="0" y="80525"/>
                  </a:cubicBezTo>
                  <a:lnTo>
                    <a:pt x="0" y="68861"/>
                  </a:lnTo>
                  <a:cubicBezTo>
                    <a:pt x="2421" y="70975"/>
                    <a:pt x="5661" y="72715"/>
                    <a:pt x="9720" y="74079"/>
                  </a:cubicBezTo>
                  <a:cubicBezTo>
                    <a:pt x="13779" y="75443"/>
                    <a:pt x="17633" y="76125"/>
                    <a:pt x="21282" y="76125"/>
                  </a:cubicBezTo>
                  <a:cubicBezTo>
                    <a:pt x="32401" y="76125"/>
                    <a:pt x="37960" y="72169"/>
                    <a:pt x="37960" y="64256"/>
                  </a:cubicBezTo>
                  <a:cubicBezTo>
                    <a:pt x="37960" y="62039"/>
                    <a:pt x="37363" y="60044"/>
                    <a:pt x="36169" y="58271"/>
                  </a:cubicBezTo>
                  <a:cubicBezTo>
                    <a:pt x="34976" y="56497"/>
                    <a:pt x="33339" y="54928"/>
                    <a:pt x="31258" y="53564"/>
                  </a:cubicBezTo>
                  <a:cubicBezTo>
                    <a:pt x="29178" y="52200"/>
                    <a:pt x="25272" y="50102"/>
                    <a:pt x="19543" y="47271"/>
                  </a:cubicBezTo>
                  <a:cubicBezTo>
                    <a:pt x="11596" y="43315"/>
                    <a:pt x="6360" y="39640"/>
                    <a:pt x="3837" y="36246"/>
                  </a:cubicBezTo>
                  <a:cubicBezTo>
                    <a:pt x="1313" y="32853"/>
                    <a:pt x="51" y="28973"/>
                    <a:pt x="51" y="24608"/>
                  </a:cubicBezTo>
                  <a:cubicBezTo>
                    <a:pt x="51" y="18025"/>
                    <a:pt x="2694" y="12807"/>
                    <a:pt x="7980" y="8953"/>
                  </a:cubicBezTo>
                  <a:cubicBezTo>
                    <a:pt x="13267" y="5099"/>
                    <a:pt x="19935" y="3172"/>
                    <a:pt x="27984" y="3172"/>
                  </a:cubicBezTo>
                  <a:close/>
                  <a:moveTo>
                    <a:pt x="1379069" y="921"/>
                  </a:moveTo>
                  <a:cubicBezTo>
                    <a:pt x="1380877" y="921"/>
                    <a:pt x="1382403" y="1518"/>
                    <a:pt x="1383648" y="2711"/>
                  </a:cubicBezTo>
                  <a:cubicBezTo>
                    <a:pt x="1384893" y="3905"/>
                    <a:pt x="1385515" y="5406"/>
                    <a:pt x="1385515" y="7213"/>
                  </a:cubicBezTo>
                  <a:cubicBezTo>
                    <a:pt x="1385515" y="8987"/>
                    <a:pt x="1384893" y="10462"/>
                    <a:pt x="1383648" y="11639"/>
                  </a:cubicBezTo>
                  <a:cubicBezTo>
                    <a:pt x="1382403" y="12815"/>
                    <a:pt x="1380877" y="13404"/>
                    <a:pt x="1379069" y="13404"/>
                  </a:cubicBezTo>
                  <a:cubicBezTo>
                    <a:pt x="1377261" y="13404"/>
                    <a:pt x="1375761" y="12815"/>
                    <a:pt x="1374567" y="11639"/>
                  </a:cubicBezTo>
                  <a:cubicBezTo>
                    <a:pt x="1373373" y="10462"/>
                    <a:pt x="1372776" y="8987"/>
                    <a:pt x="1372776" y="7213"/>
                  </a:cubicBezTo>
                  <a:cubicBezTo>
                    <a:pt x="1372776" y="5440"/>
                    <a:pt x="1373382" y="3948"/>
                    <a:pt x="1374593" y="2737"/>
                  </a:cubicBezTo>
                  <a:cubicBezTo>
                    <a:pt x="1375803" y="1526"/>
                    <a:pt x="1377296" y="921"/>
                    <a:pt x="1379069" y="921"/>
                  </a:cubicBezTo>
                  <a:close/>
                  <a:moveTo>
                    <a:pt x="2117940" y="0"/>
                  </a:moveTo>
                  <a:lnTo>
                    <a:pt x="2127967" y="0"/>
                  </a:lnTo>
                  <a:lnTo>
                    <a:pt x="2127967" y="83748"/>
                  </a:lnTo>
                  <a:lnTo>
                    <a:pt x="2117940" y="83748"/>
                  </a:lnTo>
                  <a:lnTo>
                    <a:pt x="2117940" y="74335"/>
                  </a:lnTo>
                  <a:lnTo>
                    <a:pt x="2117735" y="74335"/>
                  </a:lnTo>
                  <a:cubicBezTo>
                    <a:pt x="2113609" y="81497"/>
                    <a:pt x="2107197" y="85078"/>
                    <a:pt x="2098499" y="85078"/>
                  </a:cubicBezTo>
                  <a:cubicBezTo>
                    <a:pt x="2091337" y="85078"/>
                    <a:pt x="2085641" y="82529"/>
                    <a:pt x="2081412" y="77430"/>
                  </a:cubicBezTo>
                  <a:cubicBezTo>
                    <a:pt x="2077183" y="72331"/>
                    <a:pt x="2075068" y="65450"/>
                    <a:pt x="2075068" y="56787"/>
                  </a:cubicBezTo>
                  <a:cubicBezTo>
                    <a:pt x="2075068" y="47442"/>
                    <a:pt x="2077456" y="39947"/>
                    <a:pt x="2082231" y="34302"/>
                  </a:cubicBezTo>
                  <a:cubicBezTo>
                    <a:pt x="2087006" y="28658"/>
                    <a:pt x="2093247" y="25836"/>
                    <a:pt x="2100955" y="25836"/>
                  </a:cubicBezTo>
                  <a:cubicBezTo>
                    <a:pt x="2108663" y="25836"/>
                    <a:pt x="2114257" y="28837"/>
                    <a:pt x="2117735" y="34840"/>
                  </a:cubicBezTo>
                  <a:lnTo>
                    <a:pt x="2117940" y="34840"/>
                  </a:lnTo>
                  <a:close/>
                  <a:moveTo>
                    <a:pt x="1831204" y="0"/>
                  </a:moveTo>
                  <a:lnTo>
                    <a:pt x="1841231" y="0"/>
                  </a:lnTo>
                  <a:lnTo>
                    <a:pt x="1841231" y="36477"/>
                  </a:lnTo>
                  <a:lnTo>
                    <a:pt x="1841436" y="36477"/>
                  </a:lnTo>
                  <a:cubicBezTo>
                    <a:pt x="1845768" y="29383"/>
                    <a:pt x="1851924" y="25836"/>
                    <a:pt x="1859905" y="25836"/>
                  </a:cubicBezTo>
                  <a:cubicBezTo>
                    <a:pt x="1872626" y="25836"/>
                    <a:pt x="1878987" y="33527"/>
                    <a:pt x="1878987" y="48909"/>
                  </a:cubicBezTo>
                  <a:lnTo>
                    <a:pt x="1878987" y="83748"/>
                  </a:lnTo>
                  <a:lnTo>
                    <a:pt x="1869011" y="83748"/>
                  </a:lnTo>
                  <a:lnTo>
                    <a:pt x="1869011" y="51211"/>
                  </a:lnTo>
                  <a:cubicBezTo>
                    <a:pt x="1869011" y="39819"/>
                    <a:pt x="1864782" y="34123"/>
                    <a:pt x="1856324" y="34123"/>
                  </a:cubicBezTo>
                  <a:cubicBezTo>
                    <a:pt x="1851992" y="34123"/>
                    <a:pt x="1848394" y="35786"/>
                    <a:pt x="1845529" y="39111"/>
                  </a:cubicBezTo>
                  <a:cubicBezTo>
                    <a:pt x="1842664" y="42437"/>
                    <a:pt x="1841231" y="46623"/>
                    <a:pt x="1841231" y="51671"/>
                  </a:cubicBezTo>
                  <a:lnTo>
                    <a:pt x="1841231" y="83748"/>
                  </a:lnTo>
                  <a:lnTo>
                    <a:pt x="1831204" y="83748"/>
                  </a:lnTo>
                  <a:close/>
                  <a:moveTo>
                    <a:pt x="1060665" y="0"/>
                  </a:moveTo>
                  <a:lnTo>
                    <a:pt x="1070692" y="0"/>
                  </a:lnTo>
                  <a:lnTo>
                    <a:pt x="1070692" y="83748"/>
                  </a:lnTo>
                  <a:lnTo>
                    <a:pt x="1060665" y="83748"/>
                  </a:lnTo>
                  <a:lnTo>
                    <a:pt x="1060665" y="74335"/>
                  </a:lnTo>
                  <a:lnTo>
                    <a:pt x="1060461" y="74335"/>
                  </a:lnTo>
                  <a:cubicBezTo>
                    <a:pt x="1056334" y="81497"/>
                    <a:pt x="1049922" y="85078"/>
                    <a:pt x="1041224" y="85078"/>
                  </a:cubicBezTo>
                  <a:cubicBezTo>
                    <a:pt x="1034062" y="85078"/>
                    <a:pt x="1028366" y="82529"/>
                    <a:pt x="1024137" y="77430"/>
                  </a:cubicBezTo>
                  <a:cubicBezTo>
                    <a:pt x="1019908" y="72331"/>
                    <a:pt x="1017793" y="65450"/>
                    <a:pt x="1017793" y="56787"/>
                  </a:cubicBezTo>
                  <a:cubicBezTo>
                    <a:pt x="1017793" y="47442"/>
                    <a:pt x="1020181" y="39947"/>
                    <a:pt x="1024956" y="34302"/>
                  </a:cubicBezTo>
                  <a:cubicBezTo>
                    <a:pt x="1029731" y="28658"/>
                    <a:pt x="1035972" y="25836"/>
                    <a:pt x="1043680" y="25836"/>
                  </a:cubicBezTo>
                  <a:cubicBezTo>
                    <a:pt x="1051388" y="25836"/>
                    <a:pt x="1056982" y="28837"/>
                    <a:pt x="1060461" y="34840"/>
                  </a:cubicBezTo>
                  <a:lnTo>
                    <a:pt x="1060665" y="34840"/>
                  </a:lnTo>
                  <a:close/>
                  <a:moveTo>
                    <a:pt x="364354" y="0"/>
                  </a:moveTo>
                  <a:lnTo>
                    <a:pt x="374381" y="0"/>
                  </a:lnTo>
                  <a:lnTo>
                    <a:pt x="374381" y="36477"/>
                  </a:lnTo>
                  <a:lnTo>
                    <a:pt x="374586" y="36477"/>
                  </a:lnTo>
                  <a:cubicBezTo>
                    <a:pt x="378918" y="29383"/>
                    <a:pt x="385074" y="25836"/>
                    <a:pt x="393055" y="25836"/>
                  </a:cubicBezTo>
                  <a:cubicBezTo>
                    <a:pt x="405776" y="25836"/>
                    <a:pt x="412137" y="33527"/>
                    <a:pt x="412137" y="48909"/>
                  </a:cubicBezTo>
                  <a:lnTo>
                    <a:pt x="412137" y="83748"/>
                  </a:lnTo>
                  <a:lnTo>
                    <a:pt x="402161" y="83748"/>
                  </a:lnTo>
                  <a:lnTo>
                    <a:pt x="402161" y="51211"/>
                  </a:lnTo>
                  <a:cubicBezTo>
                    <a:pt x="402161" y="39819"/>
                    <a:pt x="397932" y="34123"/>
                    <a:pt x="389474" y="34123"/>
                  </a:cubicBezTo>
                  <a:cubicBezTo>
                    <a:pt x="385142" y="34123"/>
                    <a:pt x="381544" y="35786"/>
                    <a:pt x="378679" y="39111"/>
                  </a:cubicBezTo>
                  <a:cubicBezTo>
                    <a:pt x="375814" y="42437"/>
                    <a:pt x="374381" y="46623"/>
                    <a:pt x="374381" y="51671"/>
                  </a:cubicBezTo>
                  <a:lnTo>
                    <a:pt x="374381" y="83748"/>
                  </a:lnTo>
                  <a:lnTo>
                    <a:pt x="364354" y="83748"/>
                  </a:lnTo>
                  <a:close/>
                  <a:moveTo>
                    <a:pt x="69079" y="0"/>
                  </a:moveTo>
                  <a:lnTo>
                    <a:pt x="79106" y="0"/>
                  </a:lnTo>
                  <a:lnTo>
                    <a:pt x="79106" y="36477"/>
                  </a:lnTo>
                  <a:lnTo>
                    <a:pt x="79311" y="36477"/>
                  </a:lnTo>
                  <a:cubicBezTo>
                    <a:pt x="83643" y="29383"/>
                    <a:pt x="89799" y="25836"/>
                    <a:pt x="97780" y="25836"/>
                  </a:cubicBezTo>
                  <a:cubicBezTo>
                    <a:pt x="110501" y="25836"/>
                    <a:pt x="116862" y="33527"/>
                    <a:pt x="116862" y="48909"/>
                  </a:cubicBezTo>
                  <a:lnTo>
                    <a:pt x="116862" y="83748"/>
                  </a:lnTo>
                  <a:lnTo>
                    <a:pt x="106886" y="83748"/>
                  </a:lnTo>
                  <a:lnTo>
                    <a:pt x="106886" y="51211"/>
                  </a:lnTo>
                  <a:cubicBezTo>
                    <a:pt x="106886" y="39819"/>
                    <a:pt x="102657" y="34123"/>
                    <a:pt x="94199" y="34123"/>
                  </a:cubicBezTo>
                  <a:cubicBezTo>
                    <a:pt x="89867" y="34123"/>
                    <a:pt x="86269" y="35786"/>
                    <a:pt x="83404" y="39111"/>
                  </a:cubicBezTo>
                  <a:cubicBezTo>
                    <a:pt x="80539" y="42437"/>
                    <a:pt x="79106" y="46623"/>
                    <a:pt x="79106" y="51671"/>
                  </a:cubicBezTo>
                  <a:lnTo>
                    <a:pt x="79106" y="83748"/>
                  </a:lnTo>
                  <a:lnTo>
                    <a:pt x="69079" y="837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700" spc="78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876820" y="3288776"/>
            <a:ext cx="3276179" cy="718351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r>
              <a:rPr kumimoji="1" lang="en-US" altLang="zh-CN" sz="4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kumimoji="1" lang="zh-CN" altLang="en-US" sz="4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76820" y="2645175"/>
            <a:ext cx="3041098" cy="718351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zh-CN" altLang="en-US" sz="4200" b="1" spc="156" dirty="0" smtClean="0">
                <a:solidFill>
                  <a:srgbClr val="0070C0"/>
                </a:solidFill>
                <a:latin typeface="微软雅黑" pitchFamily="34" charset="-122"/>
                <a:ea typeface="微软雅黑" panose="020B0503020204020204" pitchFamily="34" charset="-122"/>
              </a:rPr>
              <a:t>敬请指导</a:t>
            </a:r>
            <a:endParaRPr lang="zh-CN" altLang="en-US" sz="4200" b="1" spc="156" dirty="0">
              <a:solidFill>
                <a:srgbClr val="0070C0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146"/>
            <a:ext cx="9144000" cy="208934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" y="1"/>
            <a:ext cx="9143999" cy="2099454"/>
          </a:xfrm>
          <a:custGeom>
            <a:avLst/>
            <a:gdLst>
              <a:gd name="connsiteX0" fmla="*/ 3866920 w 6499952"/>
              <a:gd name="connsiteY0" fmla="*/ 0 h 1795750"/>
              <a:gd name="connsiteX1" fmla="*/ 6499952 w 6499952"/>
              <a:gd name="connsiteY1" fmla="*/ 0 h 1795750"/>
              <a:gd name="connsiteX2" fmla="*/ 3415229 w 6499952"/>
              <a:gd name="connsiteY2" fmla="*/ 1795750 h 1795750"/>
              <a:gd name="connsiteX3" fmla="*/ 0 w 6499952"/>
              <a:gd name="connsiteY3" fmla="*/ 1795750 h 1795750"/>
              <a:gd name="connsiteX4" fmla="*/ 3866920 w 6499952"/>
              <a:gd name="connsiteY4" fmla="*/ 0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952" h="1795750">
                <a:moveTo>
                  <a:pt x="3866920" y="0"/>
                </a:moveTo>
                <a:lnTo>
                  <a:pt x="6499952" y="0"/>
                </a:lnTo>
                <a:lnTo>
                  <a:pt x="3415229" y="1795750"/>
                </a:lnTo>
                <a:lnTo>
                  <a:pt x="0" y="1795750"/>
                </a:lnTo>
                <a:lnTo>
                  <a:pt x="3866920" y="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>
            <a:off x="0" y="145"/>
            <a:ext cx="7866044" cy="2089348"/>
          </a:xfrm>
          <a:prstGeom prst="triangle">
            <a:avLst>
              <a:gd name="adj" fmla="val 0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5378986" y="1"/>
            <a:ext cx="3751244" cy="2073693"/>
          </a:xfrm>
          <a:custGeom>
            <a:avLst/>
            <a:gdLst>
              <a:gd name="connsiteX0" fmla="*/ 0 w 5695721"/>
              <a:gd name="connsiteY0" fmla="*/ 0 h 1773716"/>
              <a:gd name="connsiteX1" fmla="*/ 3701668 w 5695721"/>
              <a:gd name="connsiteY1" fmla="*/ 1773716 h 1773716"/>
              <a:gd name="connsiteX2" fmla="*/ 5695721 w 5695721"/>
              <a:gd name="connsiteY2" fmla="*/ 0 h 1773716"/>
              <a:gd name="connsiteX3" fmla="*/ 0 w 5695721"/>
              <a:gd name="connsiteY3" fmla="*/ 0 h 177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721" h="1773716">
                <a:moveTo>
                  <a:pt x="0" y="0"/>
                </a:moveTo>
                <a:lnTo>
                  <a:pt x="3701668" y="1773716"/>
                </a:lnTo>
                <a:lnTo>
                  <a:pt x="56957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1104604" y="2481259"/>
            <a:ext cx="3442011" cy="1525868"/>
            <a:chOff x="1490663" y="2131468"/>
            <a:chExt cx="4589348" cy="1831042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5" y="2131468"/>
              <a:ext cx="3519484" cy="416592"/>
            </a:xfrm>
            <a:prstGeom prst="rect">
              <a:avLst/>
            </a:prstGeom>
          </p:spPr>
        </p:pic>
        <p:sp>
          <p:nvSpPr>
            <p:cNvPr id="36" name="标题 3"/>
            <p:cNvSpPr txBox="1">
              <a:spLocks/>
            </p:cNvSpPr>
            <p:nvPr/>
          </p:nvSpPr>
          <p:spPr>
            <a:xfrm>
              <a:off x="2459494" y="2928381"/>
              <a:ext cx="3620517" cy="1034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12737">
                <a:lnSpc>
                  <a:spcPts val="1014"/>
                </a:lnSpc>
              </a:pPr>
              <a:r>
                <a:rPr lang="zh-CN" altLang="en-US" sz="800" dirty="0">
                  <a:solidFill>
                    <a:srgbClr val="C30D23"/>
                  </a:solidFill>
                  <a:latin typeface="微软雅黑" pitchFamily="34" charset="-122"/>
                </a:rPr>
                <a:t>联系人：</a:t>
              </a:r>
              <a:r>
                <a:rPr lang="zh-CN" altLang="en-US" sz="800" dirty="0">
                  <a:solidFill>
                    <a:srgbClr val="3E3A39"/>
                  </a:solidFill>
                  <a:latin typeface="微软雅黑" pitchFamily="34" charset="-122"/>
                </a:rPr>
                <a:t>周 忠、毕晓峰、薛刚</a:t>
              </a:r>
              <a:r>
                <a:rPr lang="en-US" altLang="zh-CN" sz="800" dirty="0">
                  <a:solidFill>
                    <a:srgbClr val="3E3A39"/>
                  </a:solidFill>
                  <a:latin typeface="微软雅黑" pitchFamily="34" charset="-122"/>
                </a:rPr>
                <a:t>  </a:t>
              </a:r>
            </a:p>
            <a:p>
              <a:pPr defTabSz="712737">
                <a:lnSpc>
                  <a:spcPts val="1014"/>
                </a:lnSpc>
              </a:pPr>
              <a:r>
                <a:rPr lang="zh-CN" altLang="en-US" sz="800" dirty="0">
                  <a:solidFill>
                    <a:srgbClr val="C30D23"/>
                  </a:solidFill>
                  <a:latin typeface="微软雅黑" pitchFamily="34" charset="-122"/>
                </a:rPr>
                <a:t>邮箱</a:t>
              </a:r>
              <a:r>
                <a:rPr lang="zh-CN" altLang="en-US" sz="800" dirty="0">
                  <a:solidFill>
                    <a:srgbClr val="3E3A39"/>
                  </a:solidFill>
                  <a:latin typeface="微软雅黑" pitchFamily="34" charset="-122"/>
                </a:rPr>
                <a:t>：</a:t>
              </a:r>
              <a:r>
                <a:rPr lang="en-US" altLang="zh-CN" sz="800" dirty="0">
                  <a:solidFill>
                    <a:srgbClr val="3E3A39"/>
                  </a:solidFill>
                  <a:latin typeface="微软雅黑" pitchFamily="34" charset="-122"/>
                </a:rPr>
                <a:t> zhong.zhou@gtafe.com</a:t>
              </a:r>
            </a:p>
            <a:p>
              <a:pPr defTabSz="712737">
                <a:lnSpc>
                  <a:spcPts val="1014"/>
                </a:lnSpc>
              </a:pPr>
              <a:r>
                <a:rPr lang="en-US" altLang="zh-CN" sz="800" dirty="0">
                  <a:solidFill>
                    <a:srgbClr val="3E3A39"/>
                  </a:solidFill>
                  <a:latin typeface="微软雅黑" pitchFamily="34" charset="-122"/>
                </a:rPr>
                <a:t>           xiaofeng.bi@gtafe.com</a:t>
              </a:r>
            </a:p>
            <a:p>
              <a:pPr defTabSz="712737">
                <a:lnSpc>
                  <a:spcPts val="1014"/>
                </a:lnSpc>
              </a:pPr>
              <a:r>
                <a:rPr lang="en-US" altLang="zh-CN" sz="800" dirty="0">
                  <a:solidFill>
                    <a:srgbClr val="3E3A39"/>
                  </a:solidFill>
                  <a:latin typeface="微软雅黑" pitchFamily="34" charset="-122"/>
                </a:rPr>
                <a:t>           gang.xue@gtafe.com</a:t>
              </a:r>
            </a:p>
            <a:p>
              <a:pPr defTabSz="712737">
                <a:lnSpc>
                  <a:spcPts val="1014"/>
                </a:lnSpc>
              </a:pPr>
              <a:r>
                <a:rPr lang="zh-CN" altLang="en-US" sz="800" dirty="0">
                  <a:solidFill>
                    <a:srgbClr val="C30D23"/>
                  </a:solidFill>
                  <a:latin typeface="微软雅黑" pitchFamily="34" charset="-122"/>
                </a:rPr>
                <a:t>手机：</a:t>
              </a:r>
              <a:r>
                <a:rPr lang="en-US" altLang="zh-CN" sz="800" dirty="0">
                  <a:solidFill>
                    <a:srgbClr val="3E3A39"/>
                  </a:solidFill>
                  <a:latin typeface="微软雅黑" pitchFamily="34" charset="-122"/>
                </a:rPr>
                <a:t> 13802575095</a:t>
              </a:r>
              <a:r>
                <a:rPr lang="zh-CN" altLang="en-US" sz="800" dirty="0">
                  <a:solidFill>
                    <a:srgbClr val="3E3A39"/>
                  </a:solidFill>
                  <a:latin typeface="微软雅黑" pitchFamily="34" charset="-122"/>
                </a:rPr>
                <a:t>、</a:t>
              </a:r>
              <a:r>
                <a:rPr lang="en-US" altLang="zh-CN" sz="800" dirty="0">
                  <a:solidFill>
                    <a:srgbClr val="3E3A39"/>
                  </a:solidFill>
                  <a:latin typeface="微软雅黑" pitchFamily="34" charset="-122"/>
                </a:rPr>
                <a:t>18098999647</a:t>
              </a:r>
              <a:r>
                <a:rPr lang="zh-CN" altLang="en-US" sz="800" dirty="0">
                  <a:solidFill>
                    <a:srgbClr val="3E3A39"/>
                  </a:solidFill>
                  <a:latin typeface="微软雅黑" pitchFamily="34" charset="-122"/>
                </a:rPr>
                <a:t>、</a:t>
              </a:r>
              <a:r>
                <a:rPr lang="en-US" altLang="zh-CN" sz="800" dirty="0">
                  <a:solidFill>
                    <a:srgbClr val="3E3A39"/>
                  </a:solidFill>
                  <a:latin typeface="微软雅黑" pitchFamily="34" charset="-122"/>
                </a:rPr>
                <a:t>13802587813</a:t>
              </a:r>
            </a:p>
            <a:p>
              <a:pPr defTabSz="712737">
                <a:lnSpc>
                  <a:spcPts val="1014"/>
                </a:lnSpc>
              </a:pPr>
              <a:r>
                <a:rPr lang="zh-CN" altLang="en-US" sz="800" dirty="0">
                  <a:solidFill>
                    <a:srgbClr val="C30D23"/>
                  </a:solidFill>
                  <a:latin typeface="微软雅黑" pitchFamily="34" charset="-122"/>
                </a:rPr>
                <a:t>地址：</a:t>
              </a:r>
              <a:r>
                <a:rPr lang="en-US" altLang="zh-CN" sz="800" dirty="0">
                  <a:solidFill>
                    <a:srgbClr val="C30D23"/>
                  </a:solidFill>
                  <a:latin typeface="微软雅黑" pitchFamily="34" charset="-122"/>
                </a:rPr>
                <a:t> </a:t>
              </a:r>
              <a:r>
                <a:rPr lang="zh-CN" altLang="en-US" sz="800" dirty="0">
                  <a:solidFill>
                    <a:srgbClr val="3E3A39"/>
                  </a:solidFill>
                  <a:latin typeface="微软雅黑" pitchFamily="34" charset="-122"/>
                </a:rPr>
                <a:t>深圳市南山区学苑大道</a:t>
              </a:r>
              <a:r>
                <a:rPr lang="en-US" altLang="zh-CN" sz="800" dirty="0">
                  <a:solidFill>
                    <a:srgbClr val="3E3A39"/>
                  </a:solidFill>
                  <a:latin typeface="微软雅黑" pitchFamily="34" charset="-122"/>
                </a:rPr>
                <a:t>1001</a:t>
              </a:r>
              <a:r>
                <a:rPr lang="zh-CN" altLang="en-US" sz="800" dirty="0">
                  <a:solidFill>
                    <a:srgbClr val="3E3A39"/>
                  </a:solidFill>
                  <a:latin typeface="微软雅黑" pitchFamily="34" charset="-122"/>
                </a:rPr>
                <a:t>号南山智园</a:t>
              </a:r>
              <a:r>
                <a:rPr lang="en-US" altLang="zh-CN" sz="800" dirty="0">
                  <a:solidFill>
                    <a:srgbClr val="3E3A39"/>
                  </a:solidFill>
                  <a:latin typeface="微软雅黑" pitchFamily="34" charset="-122"/>
                </a:rPr>
                <a:t>A4</a:t>
              </a:r>
              <a:r>
                <a:rPr lang="zh-CN" altLang="en-US" sz="800" dirty="0">
                  <a:solidFill>
                    <a:srgbClr val="3E3A39"/>
                  </a:solidFill>
                  <a:latin typeface="微软雅黑" pitchFamily="34" charset="-122"/>
                </a:rPr>
                <a:t>栋</a:t>
              </a: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8" b="5478"/>
            <a:stretch/>
          </p:blipFill>
          <p:spPr>
            <a:xfrm>
              <a:off x="1490663" y="2699485"/>
              <a:ext cx="968831" cy="864421"/>
            </a:xfrm>
            <a:prstGeom prst="rect">
              <a:avLst/>
            </a:prstGeom>
          </p:spPr>
        </p:pic>
      </p:grpSp>
      <p:sp>
        <p:nvSpPr>
          <p:cNvPr id="16" name="标题 3"/>
          <p:cNvSpPr txBox="1">
            <a:spLocks/>
          </p:cNvSpPr>
          <p:nvPr/>
        </p:nvSpPr>
        <p:spPr>
          <a:xfrm>
            <a:off x="1831228" y="2956462"/>
            <a:ext cx="19379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712737"/>
            <a:r>
              <a:rPr lang="zh-CN" altLang="en-US" sz="900" dirty="0">
                <a:solidFill>
                  <a:srgbClr val="3E3A39"/>
                </a:solidFill>
                <a:latin typeface="微软雅黑" pitchFamily="34" charset="-122"/>
              </a:rPr>
              <a:t>深圳国泰安教育技术股份有限公司</a:t>
            </a:r>
          </a:p>
        </p:txBody>
      </p:sp>
    </p:spTree>
    <p:extLst>
      <p:ext uri="{BB962C8B-B14F-4D97-AF65-F5344CB8AC3E}">
        <p14:creationId xmlns:p14="http://schemas.microsoft.com/office/powerpoint/2010/main" val="34145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85778"/>
              </p:ext>
            </p:extLst>
          </p:nvPr>
        </p:nvGraphicFramePr>
        <p:xfrm>
          <a:off x="527695" y="2353444"/>
          <a:ext cx="8136000" cy="288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6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2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5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1755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430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建筑面积（㎡）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培训职业（工种）数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8857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省级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15000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种以上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中心城市，</a:t>
                      </a: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以高级技能培训、新技能开发为主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，示范性强、辐射面广的省级</a:t>
                      </a: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大型公共实训基地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414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市级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种以上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地级市，</a:t>
                      </a: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以中、高级技能培训为主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，发挥促进区域经济发展和服务高端产业需求的</a:t>
                      </a: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综合型公共实训基地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297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县级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种以上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县市层面，</a:t>
                      </a: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以初、中级技能培训为主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地方特色型公共实训基地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5690" marR="6569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39552" y="1206121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88000">
              <a:lnSpc>
                <a:spcPts val="24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公共实训基地建设专项管理办法（暂行）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规定，公共实训基地，是指由政府主导建设的，面向城乡各类劳动者提供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技能训练、技能竞赛、技能鉴定、创业孵化、师资培训、课程研发等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服务的公共性、公益性、示范性、综合性职业技能实训场所。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连接符 65"/>
          <p:cNvCxnSpPr/>
          <p:nvPr/>
        </p:nvCxnSpPr>
        <p:spPr>
          <a:xfrm flipV="1">
            <a:off x="1326313" y="324623"/>
            <a:ext cx="7422151" cy="1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694" y="601555"/>
            <a:ext cx="3096344" cy="50564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>
                <a:solidFill>
                  <a:schemeClr val="bg1"/>
                </a:solidFill>
                <a:ea typeface="微软雅黑" pitchFamily="34" charset="-122"/>
              </a:rPr>
              <a:t>（三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政策新依据</a:t>
            </a:r>
          </a:p>
        </p:txBody>
      </p:sp>
      <p:sp>
        <p:nvSpPr>
          <p:cNvPr id="16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41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xmlns="" id="{5A177CB2-E448-4E2B-B06A-ED35E9C735E4}"/>
              </a:ext>
            </a:extLst>
          </p:cNvPr>
          <p:cNvGrpSpPr/>
          <p:nvPr/>
        </p:nvGrpSpPr>
        <p:grpSpPr>
          <a:xfrm>
            <a:off x="163599" y="1536711"/>
            <a:ext cx="3202094" cy="596993"/>
            <a:chOff x="2976837" y="2380020"/>
            <a:chExt cx="3202094" cy="596993"/>
          </a:xfrm>
        </p:grpSpPr>
        <p:sp>
          <p:nvSpPr>
            <p:cNvPr id="78" name="MH_Number_1">
              <a:hlinkClick r:id="rId15" action="ppaction://hlinksldjump"/>
              <a:extLst>
                <a:ext uri="{FF2B5EF4-FFF2-40B4-BE49-F238E27FC236}">
                  <a16:creationId xmlns:a16="http://schemas.microsoft.com/office/drawing/2014/main" xmlns="" id="{09B18ABF-9F68-4273-A660-3F968D05233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976837" y="2380020"/>
              <a:ext cx="573878" cy="5969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  <a:cs typeface="Times New Roman" panose="02020603050405020304" pitchFamily="18" charset="0"/>
                </a:rPr>
                <a:t>01</a:t>
              </a:r>
              <a:endParaRPr lang="zh-CN" alt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MH_Entry_1">
              <a:hlinkClick r:id="rId15" action="ppaction://hlinksldjump"/>
              <a:extLst>
                <a:ext uri="{FF2B5EF4-FFF2-40B4-BE49-F238E27FC236}">
                  <a16:creationId xmlns:a16="http://schemas.microsoft.com/office/drawing/2014/main" xmlns="" id="{8827EB57-74F1-4B05-BB46-8AD156B0748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3642105" y="2380020"/>
              <a:ext cx="2536826" cy="596993"/>
            </a:xfrm>
            <a:custGeom>
              <a:avLst/>
              <a:gdLst>
                <a:gd name="connsiteX0" fmla="*/ 173660 w 4009922"/>
                <a:gd name="connsiteY0" fmla="*/ 53464 h 850589"/>
                <a:gd name="connsiteX1" fmla="*/ 173660 w 4009922"/>
                <a:gd name="connsiteY1" fmla="*/ 797124 h 850589"/>
                <a:gd name="connsiteX2" fmla="*/ 3529010 w 4009922"/>
                <a:gd name="connsiteY2" fmla="*/ 797124 h 850589"/>
                <a:gd name="connsiteX3" fmla="*/ 3953660 w 4009922"/>
                <a:gd name="connsiteY3" fmla="*/ 456982 h 850589"/>
                <a:gd name="connsiteX4" fmla="*/ 3953660 w 4009922"/>
                <a:gd name="connsiteY4" fmla="*/ 393607 h 850589"/>
                <a:gd name="connsiteX5" fmla="*/ 3529010 w 4009922"/>
                <a:gd name="connsiteY5" fmla="*/ 53464 h 850589"/>
                <a:gd name="connsiteX6" fmla="*/ 0 w 4009922"/>
                <a:gd name="connsiteY6" fmla="*/ 0 h 850589"/>
                <a:gd name="connsiteX7" fmla="*/ 3559442 w 4009922"/>
                <a:gd name="connsiteY7" fmla="*/ 0 h 850589"/>
                <a:gd name="connsiteX8" fmla="*/ 4009922 w 4009922"/>
                <a:gd name="connsiteY8" fmla="*/ 389051 h 850589"/>
                <a:gd name="connsiteX9" fmla="*/ 4009922 w 4009922"/>
                <a:gd name="connsiteY9" fmla="*/ 461539 h 850589"/>
                <a:gd name="connsiteX10" fmla="*/ 3559442 w 4009922"/>
                <a:gd name="connsiteY10" fmla="*/ 850589 h 850589"/>
                <a:gd name="connsiteX11" fmla="*/ 0 w 4009922"/>
                <a:gd name="connsiteY11" fmla="*/ 850589 h 85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9922" h="850589">
                  <a:moveTo>
                    <a:pt x="173660" y="53464"/>
                  </a:moveTo>
                  <a:lnTo>
                    <a:pt x="173660" y="797124"/>
                  </a:lnTo>
                  <a:lnTo>
                    <a:pt x="3529010" y="797124"/>
                  </a:lnTo>
                  <a:cubicBezTo>
                    <a:pt x="3763537" y="797124"/>
                    <a:pt x="3953660" y="644837"/>
                    <a:pt x="3953660" y="456982"/>
                  </a:cubicBezTo>
                  <a:lnTo>
                    <a:pt x="3953660" y="393607"/>
                  </a:lnTo>
                  <a:cubicBezTo>
                    <a:pt x="3953660" y="205751"/>
                    <a:pt x="3763537" y="53464"/>
                    <a:pt x="3529010" y="53464"/>
                  </a:cubicBezTo>
                  <a:close/>
                  <a:moveTo>
                    <a:pt x="0" y="0"/>
                  </a:moveTo>
                  <a:lnTo>
                    <a:pt x="3559442" y="0"/>
                  </a:lnTo>
                  <a:cubicBezTo>
                    <a:pt x="3808235" y="0"/>
                    <a:pt x="4009922" y="174184"/>
                    <a:pt x="4009922" y="389051"/>
                  </a:cubicBezTo>
                  <a:lnTo>
                    <a:pt x="4009922" y="461539"/>
                  </a:lnTo>
                  <a:cubicBezTo>
                    <a:pt x="4009922" y="676405"/>
                    <a:pt x="3808235" y="850589"/>
                    <a:pt x="3559442" y="850589"/>
                  </a:cubicBezTo>
                  <a:lnTo>
                    <a:pt x="0" y="8505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0400" tIns="0" rIns="14040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泰安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省级公共实训基地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0" name="MH_Others_3">
              <a:extLst>
                <a:ext uri="{FF2B5EF4-FFF2-40B4-BE49-F238E27FC236}">
                  <a16:creationId xmlns:a16="http://schemas.microsoft.com/office/drawing/2014/main" xmlns="" id="{04BE5134-15E1-4C25-B5E3-702792945FCE}"/>
                </a:ext>
              </a:extLst>
            </p:cNvPr>
            <p:cNvGrpSpPr>
              <a:grpSpLocks/>
            </p:cNvGrpSpPr>
            <p:nvPr>
              <p:custDataLst>
                <p:tags r:id="rId12"/>
              </p:custDataLst>
            </p:nvPr>
          </p:nvGrpSpPr>
          <p:grpSpPr bwMode="auto">
            <a:xfrm rot="5400000">
              <a:off x="3584135" y="2429065"/>
              <a:ext cx="54679" cy="219940"/>
              <a:chOff x="1378212" y="909628"/>
              <a:chExt cx="177419" cy="553852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xmlns="" id="{2234B294-C319-480D-B39D-21F77DFE6CBF}"/>
                  </a:ext>
                </a:extLst>
              </p:cNvPr>
              <p:cNvSpPr/>
              <p:nvPr/>
            </p:nvSpPr>
            <p:spPr>
              <a:xfrm rot="4460462">
                <a:off x="1378405" y="1286257"/>
                <a:ext cx="177030" cy="17741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xmlns="" id="{CEAC0A20-BA47-4BFA-AC7D-31FD662E6019}"/>
                  </a:ext>
                </a:extLst>
              </p:cNvPr>
              <p:cNvSpPr/>
              <p:nvPr/>
            </p:nvSpPr>
            <p:spPr>
              <a:xfrm rot="4460462">
                <a:off x="1393583" y="894261"/>
                <a:ext cx="146682" cy="17741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0" name="组合 11">
                <a:extLst>
                  <a:ext uri="{FF2B5EF4-FFF2-40B4-BE49-F238E27FC236}">
                    <a16:creationId xmlns:a16="http://schemas.microsoft.com/office/drawing/2014/main" xmlns="" id="{62B228C3-F581-49DE-A0D9-2CA5FC0DF9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41149">
                <a:off x="1224813" y="1132570"/>
                <a:ext cx="481266" cy="136526"/>
                <a:chOff x="4345373" y="2103008"/>
                <a:chExt cx="433998" cy="113793"/>
              </a:xfrm>
            </p:grpSpPr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xmlns="" id="{3EE7C7F6-7361-465D-94C5-9835698FE845}"/>
                    </a:ext>
                  </a:extLst>
                </p:cNvPr>
                <p:cNvSpPr/>
                <p:nvPr/>
              </p:nvSpPr>
              <p:spPr>
                <a:xfrm>
                  <a:off x="4683481" y="2103008"/>
                  <a:ext cx="95890" cy="107635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xmlns="" id="{6C3DC65D-EA6A-467E-9492-7A7E067E22A2}"/>
                    </a:ext>
                  </a:extLst>
                </p:cNvPr>
                <p:cNvSpPr/>
                <p:nvPr/>
              </p:nvSpPr>
              <p:spPr>
                <a:xfrm>
                  <a:off x="4345373" y="2108296"/>
                  <a:ext cx="95890" cy="107635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xmlns="" id="{0DC4740E-B33D-4328-A405-80083C690F32}"/>
                    </a:ext>
                  </a:extLst>
                </p:cNvPr>
                <p:cNvSpPr/>
                <p:nvPr/>
              </p:nvSpPr>
              <p:spPr>
                <a:xfrm>
                  <a:off x="4372940" y="2144920"/>
                  <a:ext cx="360333" cy="71881"/>
                </a:xfrm>
                <a:prstGeom prst="rect">
                  <a:avLst/>
                </a:prstGeom>
                <a:gradFill flip="none" rotWithShape="1">
                  <a:gsLst>
                    <a:gs pos="57000">
                      <a:schemeClr val="bg1">
                        <a:lumMod val="85000"/>
                      </a:schemeClr>
                    </a:gs>
                    <a:gs pos="9000">
                      <a:schemeClr val="tx1">
                        <a:lumMod val="85000"/>
                        <a:lumOff val="15000"/>
                      </a:schemeClr>
                    </a:gs>
                    <a:gs pos="98000">
                      <a:schemeClr val="tx1">
                        <a:lumMod val="85000"/>
                        <a:lumOff val="15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81" name="MH_Others_4">
              <a:extLst>
                <a:ext uri="{FF2B5EF4-FFF2-40B4-BE49-F238E27FC236}">
                  <a16:creationId xmlns:a16="http://schemas.microsoft.com/office/drawing/2014/main" xmlns="" id="{E209CAF2-0A52-4CF3-AD9E-6D05AA140AEA}"/>
                </a:ext>
              </a:extLst>
            </p:cNvPr>
            <p:cNvGrpSpPr>
              <a:grpSpLocks/>
            </p:cNvGrpSpPr>
            <p:nvPr>
              <p:custDataLst>
                <p:tags r:id="rId13"/>
              </p:custDataLst>
            </p:nvPr>
          </p:nvGrpSpPr>
          <p:grpSpPr bwMode="auto">
            <a:xfrm rot="5400000">
              <a:off x="3570019" y="2707944"/>
              <a:ext cx="55793" cy="220943"/>
              <a:chOff x="1378217" y="929858"/>
              <a:chExt cx="177417" cy="553851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xmlns="" id="{EF147C2F-7181-4DA8-9ED1-E39B307CAB91}"/>
                  </a:ext>
                </a:extLst>
              </p:cNvPr>
              <p:cNvSpPr/>
              <p:nvPr/>
            </p:nvSpPr>
            <p:spPr>
              <a:xfrm rot="4460462">
                <a:off x="1378812" y="1306889"/>
                <a:ext cx="176225" cy="1774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xmlns="" id="{7E535456-649C-4EAF-95C7-5AEB4EF3D185}"/>
                  </a:ext>
                </a:extLst>
              </p:cNvPr>
              <p:cNvSpPr/>
              <p:nvPr/>
            </p:nvSpPr>
            <p:spPr>
              <a:xfrm rot="4460462">
                <a:off x="1393918" y="914158"/>
                <a:ext cx="146015" cy="1774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4" name="组合 18">
                <a:extLst>
                  <a:ext uri="{FF2B5EF4-FFF2-40B4-BE49-F238E27FC236}">
                    <a16:creationId xmlns:a16="http://schemas.microsoft.com/office/drawing/2014/main" xmlns="" id="{E8527D2C-D3B7-4D0A-BE0B-86A4D7597C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41149">
                <a:off x="1224813" y="1132570"/>
                <a:ext cx="481266" cy="136526"/>
                <a:chOff x="4345373" y="2103031"/>
                <a:chExt cx="433988" cy="125247"/>
              </a:xfrm>
            </p:grpSpPr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xmlns="" id="{18D71746-29FB-41AD-9425-8F44CFF1ACC1}"/>
                    </a:ext>
                  </a:extLst>
                </p:cNvPr>
                <p:cNvSpPr/>
                <p:nvPr/>
              </p:nvSpPr>
              <p:spPr>
                <a:xfrm>
                  <a:off x="4683473" y="2103031"/>
                  <a:ext cx="95888" cy="107637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xmlns="" id="{B6E47B76-ADDC-47D3-A641-3B24EE2CDA96}"/>
                    </a:ext>
                  </a:extLst>
                </p:cNvPr>
                <p:cNvSpPr/>
                <p:nvPr/>
              </p:nvSpPr>
              <p:spPr>
                <a:xfrm>
                  <a:off x="4345373" y="2108314"/>
                  <a:ext cx="95889" cy="107636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xmlns="" id="{3D6083F1-3AF9-4536-A166-0E9C640403DB}"/>
                    </a:ext>
                  </a:extLst>
                </p:cNvPr>
                <p:cNvSpPr/>
                <p:nvPr/>
              </p:nvSpPr>
              <p:spPr>
                <a:xfrm>
                  <a:off x="4409119" y="2154899"/>
                  <a:ext cx="360965" cy="73379"/>
                </a:xfrm>
                <a:prstGeom prst="rect">
                  <a:avLst/>
                </a:prstGeom>
                <a:gradFill flip="none" rotWithShape="1">
                  <a:gsLst>
                    <a:gs pos="57000">
                      <a:schemeClr val="bg1">
                        <a:lumMod val="85000"/>
                      </a:schemeClr>
                    </a:gs>
                    <a:gs pos="9000">
                      <a:schemeClr val="tx1">
                        <a:lumMod val="85000"/>
                        <a:lumOff val="15000"/>
                      </a:schemeClr>
                    </a:gs>
                    <a:gs pos="98000">
                      <a:schemeClr val="tx1">
                        <a:lumMod val="85000"/>
                        <a:lumOff val="15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xmlns="" id="{6643E3AA-085A-4B1F-B816-E98C803EF6D4}"/>
              </a:ext>
            </a:extLst>
          </p:cNvPr>
          <p:cNvGrpSpPr/>
          <p:nvPr/>
        </p:nvGrpSpPr>
        <p:grpSpPr>
          <a:xfrm>
            <a:off x="163599" y="2946322"/>
            <a:ext cx="3202094" cy="596993"/>
            <a:chOff x="2976837" y="3278193"/>
            <a:chExt cx="3202094" cy="596993"/>
          </a:xfrm>
        </p:grpSpPr>
        <p:sp>
          <p:nvSpPr>
            <p:cNvPr id="95" name="MH_Number_2">
              <a:hlinkClick r:id="rId16" action="ppaction://hlinksldjump"/>
              <a:extLst>
                <a:ext uri="{FF2B5EF4-FFF2-40B4-BE49-F238E27FC236}">
                  <a16:creationId xmlns:a16="http://schemas.microsoft.com/office/drawing/2014/main" xmlns="" id="{9A3E8627-6034-4B18-9CD0-FB7B882541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976837" y="3278193"/>
              <a:ext cx="573878" cy="5969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  <a:cs typeface="Times New Roman" panose="02020603050405020304" pitchFamily="18" charset="0"/>
                </a:rPr>
                <a:t>02</a:t>
              </a:r>
              <a:endParaRPr lang="zh-CN" alt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6" name="MH_Entry_2">
              <a:hlinkClick r:id="rId16" action="ppaction://hlinksldjump"/>
              <a:extLst>
                <a:ext uri="{FF2B5EF4-FFF2-40B4-BE49-F238E27FC236}">
                  <a16:creationId xmlns:a16="http://schemas.microsoft.com/office/drawing/2014/main" xmlns="" id="{C178BC82-3A00-47A5-ADAF-C59CA65CA9A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3642105" y="3278193"/>
              <a:ext cx="2536826" cy="596993"/>
            </a:xfrm>
            <a:custGeom>
              <a:avLst/>
              <a:gdLst>
                <a:gd name="connsiteX0" fmla="*/ 173660 w 4009922"/>
                <a:gd name="connsiteY0" fmla="*/ 53464 h 850589"/>
                <a:gd name="connsiteX1" fmla="*/ 173660 w 4009922"/>
                <a:gd name="connsiteY1" fmla="*/ 797124 h 850589"/>
                <a:gd name="connsiteX2" fmla="*/ 3529010 w 4009922"/>
                <a:gd name="connsiteY2" fmla="*/ 797124 h 850589"/>
                <a:gd name="connsiteX3" fmla="*/ 3953660 w 4009922"/>
                <a:gd name="connsiteY3" fmla="*/ 456982 h 850589"/>
                <a:gd name="connsiteX4" fmla="*/ 3953660 w 4009922"/>
                <a:gd name="connsiteY4" fmla="*/ 393607 h 850589"/>
                <a:gd name="connsiteX5" fmla="*/ 3529010 w 4009922"/>
                <a:gd name="connsiteY5" fmla="*/ 53464 h 850589"/>
                <a:gd name="connsiteX6" fmla="*/ 0 w 4009922"/>
                <a:gd name="connsiteY6" fmla="*/ 0 h 850589"/>
                <a:gd name="connsiteX7" fmla="*/ 3559442 w 4009922"/>
                <a:gd name="connsiteY7" fmla="*/ 0 h 850589"/>
                <a:gd name="connsiteX8" fmla="*/ 4009922 w 4009922"/>
                <a:gd name="connsiteY8" fmla="*/ 389051 h 850589"/>
                <a:gd name="connsiteX9" fmla="*/ 4009922 w 4009922"/>
                <a:gd name="connsiteY9" fmla="*/ 461539 h 850589"/>
                <a:gd name="connsiteX10" fmla="*/ 3559442 w 4009922"/>
                <a:gd name="connsiteY10" fmla="*/ 850589 h 850589"/>
                <a:gd name="connsiteX11" fmla="*/ 0 w 4009922"/>
                <a:gd name="connsiteY11" fmla="*/ 850589 h 85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9922" h="850589">
                  <a:moveTo>
                    <a:pt x="173660" y="53464"/>
                  </a:moveTo>
                  <a:lnTo>
                    <a:pt x="173660" y="797124"/>
                  </a:lnTo>
                  <a:lnTo>
                    <a:pt x="3529010" y="797124"/>
                  </a:lnTo>
                  <a:cubicBezTo>
                    <a:pt x="3763537" y="797124"/>
                    <a:pt x="3953660" y="644837"/>
                    <a:pt x="3953660" y="456982"/>
                  </a:cubicBezTo>
                  <a:lnTo>
                    <a:pt x="3953660" y="393607"/>
                  </a:lnTo>
                  <a:cubicBezTo>
                    <a:pt x="3953660" y="205751"/>
                    <a:pt x="3763537" y="53464"/>
                    <a:pt x="3529010" y="53464"/>
                  </a:cubicBezTo>
                  <a:close/>
                  <a:moveTo>
                    <a:pt x="0" y="0"/>
                  </a:moveTo>
                  <a:lnTo>
                    <a:pt x="3559442" y="0"/>
                  </a:lnTo>
                  <a:cubicBezTo>
                    <a:pt x="3808235" y="0"/>
                    <a:pt x="4009922" y="174184"/>
                    <a:pt x="4009922" y="389051"/>
                  </a:cubicBezTo>
                  <a:lnTo>
                    <a:pt x="4009922" y="461539"/>
                  </a:lnTo>
                  <a:cubicBezTo>
                    <a:pt x="4009922" y="676405"/>
                    <a:pt x="3808235" y="850589"/>
                    <a:pt x="3559442" y="850589"/>
                  </a:cubicBezTo>
                  <a:lnTo>
                    <a:pt x="0" y="8505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0400" tIns="0" rIns="14040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泰安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级公共实训基地</a:t>
              </a:r>
            </a:p>
          </p:txBody>
        </p:sp>
        <p:grpSp>
          <p:nvGrpSpPr>
            <p:cNvPr id="97" name="MH_Others_5">
              <a:extLst>
                <a:ext uri="{FF2B5EF4-FFF2-40B4-BE49-F238E27FC236}">
                  <a16:creationId xmlns:a16="http://schemas.microsoft.com/office/drawing/2014/main" xmlns="" id="{F7595675-1CA3-497F-AE80-7DCE02CCC118}"/>
                </a:ext>
              </a:extLst>
            </p:cNvPr>
            <p:cNvGrpSpPr>
              <a:grpSpLocks/>
            </p:cNvGrpSpPr>
            <p:nvPr>
              <p:custDataLst>
                <p:tags r:id="rId8"/>
              </p:custDataLst>
            </p:nvPr>
          </p:nvGrpSpPr>
          <p:grpSpPr bwMode="auto">
            <a:xfrm rot="5400000">
              <a:off x="3584135" y="3327255"/>
              <a:ext cx="54679" cy="219940"/>
              <a:chOff x="1378212" y="909628"/>
              <a:chExt cx="177419" cy="553852"/>
            </a:xfrm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xmlns="" id="{0EFCBA3E-24FA-4DDC-951F-6B33BFB00F57}"/>
                  </a:ext>
                </a:extLst>
              </p:cNvPr>
              <p:cNvSpPr/>
              <p:nvPr/>
            </p:nvSpPr>
            <p:spPr>
              <a:xfrm rot="4460462">
                <a:off x="1378405" y="1286257"/>
                <a:ext cx="177030" cy="17741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xmlns="" id="{DAA8E360-3AE6-4520-B7E7-136ECB44FD1A}"/>
                  </a:ext>
                </a:extLst>
              </p:cNvPr>
              <p:cNvSpPr/>
              <p:nvPr/>
            </p:nvSpPr>
            <p:spPr>
              <a:xfrm rot="4460462">
                <a:off x="1393583" y="894261"/>
                <a:ext cx="146682" cy="17741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7" name="组合 11">
                <a:extLst>
                  <a:ext uri="{FF2B5EF4-FFF2-40B4-BE49-F238E27FC236}">
                    <a16:creationId xmlns:a16="http://schemas.microsoft.com/office/drawing/2014/main" xmlns="" id="{B4EA6269-B808-49FF-BE2A-24ADDE07C3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41149">
                <a:off x="1224813" y="1132570"/>
                <a:ext cx="481266" cy="136526"/>
                <a:chOff x="4345373" y="2103008"/>
                <a:chExt cx="433998" cy="113793"/>
              </a:xfrm>
            </p:grpSpPr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xmlns="" id="{A95F43C9-519E-49E5-8304-06B00E3555D2}"/>
                    </a:ext>
                  </a:extLst>
                </p:cNvPr>
                <p:cNvSpPr/>
                <p:nvPr/>
              </p:nvSpPr>
              <p:spPr>
                <a:xfrm>
                  <a:off x="4683481" y="2103008"/>
                  <a:ext cx="95890" cy="107635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xmlns="" id="{3E858788-3753-4143-AD50-7380C540D8C5}"/>
                    </a:ext>
                  </a:extLst>
                </p:cNvPr>
                <p:cNvSpPr/>
                <p:nvPr/>
              </p:nvSpPr>
              <p:spPr>
                <a:xfrm>
                  <a:off x="4345373" y="2108296"/>
                  <a:ext cx="95890" cy="107635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xmlns="" id="{38184720-41C6-4B93-A4C1-1204F5AB1BDB}"/>
                    </a:ext>
                  </a:extLst>
                </p:cNvPr>
                <p:cNvSpPr/>
                <p:nvPr/>
              </p:nvSpPr>
              <p:spPr>
                <a:xfrm>
                  <a:off x="4372940" y="2144920"/>
                  <a:ext cx="360333" cy="71881"/>
                </a:xfrm>
                <a:prstGeom prst="rect">
                  <a:avLst/>
                </a:prstGeom>
                <a:gradFill flip="none" rotWithShape="1">
                  <a:gsLst>
                    <a:gs pos="57000">
                      <a:schemeClr val="bg1">
                        <a:lumMod val="85000"/>
                      </a:schemeClr>
                    </a:gs>
                    <a:gs pos="9000">
                      <a:schemeClr val="tx1">
                        <a:lumMod val="85000"/>
                        <a:lumOff val="15000"/>
                      </a:schemeClr>
                    </a:gs>
                    <a:gs pos="98000">
                      <a:schemeClr val="tx1">
                        <a:lumMod val="85000"/>
                        <a:lumOff val="15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8" name="MH_Others_6">
              <a:extLst>
                <a:ext uri="{FF2B5EF4-FFF2-40B4-BE49-F238E27FC236}">
                  <a16:creationId xmlns:a16="http://schemas.microsoft.com/office/drawing/2014/main" xmlns="" id="{DC944B4F-1EDE-4893-AB8C-0203E3EDD84C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 rot="5400000">
              <a:off x="3570019" y="3606134"/>
              <a:ext cx="55793" cy="220943"/>
              <a:chOff x="1378217" y="929858"/>
              <a:chExt cx="177417" cy="553851"/>
            </a:xfrm>
          </p:grpSpPr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xmlns="" id="{48D40EAC-42C5-48C6-A22D-19AC7138EBA3}"/>
                  </a:ext>
                </a:extLst>
              </p:cNvPr>
              <p:cNvSpPr/>
              <p:nvPr/>
            </p:nvSpPr>
            <p:spPr>
              <a:xfrm rot="4460462">
                <a:off x="1378812" y="1306889"/>
                <a:ext cx="176225" cy="1774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xmlns="" id="{4421F2F1-E8BC-46CE-A469-C0C620281BE0}"/>
                  </a:ext>
                </a:extLst>
              </p:cNvPr>
              <p:cNvSpPr/>
              <p:nvPr/>
            </p:nvSpPr>
            <p:spPr>
              <a:xfrm rot="4460462">
                <a:off x="1393918" y="914158"/>
                <a:ext cx="146015" cy="1774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1" name="组合 18">
                <a:extLst>
                  <a:ext uri="{FF2B5EF4-FFF2-40B4-BE49-F238E27FC236}">
                    <a16:creationId xmlns:a16="http://schemas.microsoft.com/office/drawing/2014/main" xmlns="" id="{AC5F5F06-3CBB-445C-BF58-0993F9FB11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41149">
                <a:off x="1224813" y="1132570"/>
                <a:ext cx="481266" cy="136526"/>
                <a:chOff x="4345373" y="2103031"/>
                <a:chExt cx="433988" cy="125247"/>
              </a:xfrm>
            </p:grpSpPr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xmlns="" id="{62580220-842A-46DF-A322-02BC5BA7AA54}"/>
                    </a:ext>
                  </a:extLst>
                </p:cNvPr>
                <p:cNvSpPr/>
                <p:nvPr/>
              </p:nvSpPr>
              <p:spPr>
                <a:xfrm>
                  <a:off x="4683473" y="2103031"/>
                  <a:ext cx="95888" cy="107637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xmlns="" id="{A0F95C7E-1A72-435A-8B9C-9702152D3D36}"/>
                    </a:ext>
                  </a:extLst>
                </p:cNvPr>
                <p:cNvSpPr/>
                <p:nvPr/>
              </p:nvSpPr>
              <p:spPr>
                <a:xfrm>
                  <a:off x="4345373" y="2108314"/>
                  <a:ext cx="95889" cy="107636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xmlns="" id="{9C0CA4A3-343C-4C0B-B4CA-FAD3E0828DB6}"/>
                    </a:ext>
                  </a:extLst>
                </p:cNvPr>
                <p:cNvSpPr/>
                <p:nvPr/>
              </p:nvSpPr>
              <p:spPr>
                <a:xfrm>
                  <a:off x="4409119" y="2154899"/>
                  <a:ext cx="360965" cy="73379"/>
                </a:xfrm>
                <a:prstGeom prst="rect">
                  <a:avLst/>
                </a:prstGeom>
                <a:gradFill flip="none" rotWithShape="1">
                  <a:gsLst>
                    <a:gs pos="57000">
                      <a:schemeClr val="bg1">
                        <a:lumMod val="85000"/>
                      </a:schemeClr>
                    </a:gs>
                    <a:gs pos="9000">
                      <a:schemeClr val="tx1">
                        <a:lumMod val="85000"/>
                        <a:lumOff val="15000"/>
                      </a:schemeClr>
                    </a:gs>
                    <a:gs pos="98000">
                      <a:schemeClr val="tx1">
                        <a:lumMod val="85000"/>
                        <a:lumOff val="15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xmlns="" id="{518D3F94-E1CF-4E08-81AC-719B4BD33D3B}"/>
              </a:ext>
            </a:extLst>
          </p:cNvPr>
          <p:cNvGrpSpPr/>
          <p:nvPr/>
        </p:nvGrpSpPr>
        <p:grpSpPr>
          <a:xfrm>
            <a:off x="163599" y="4458490"/>
            <a:ext cx="3202094" cy="596993"/>
            <a:chOff x="2976837" y="3278193"/>
            <a:chExt cx="3202094" cy="596993"/>
          </a:xfrm>
        </p:grpSpPr>
        <p:sp>
          <p:nvSpPr>
            <p:cNvPr id="112" name="MH_Number_2">
              <a:hlinkClick r:id="rId16" action="ppaction://hlinksldjump"/>
              <a:extLst>
                <a:ext uri="{FF2B5EF4-FFF2-40B4-BE49-F238E27FC236}">
                  <a16:creationId xmlns:a16="http://schemas.microsoft.com/office/drawing/2014/main" xmlns="" id="{63F0F1F2-F7BB-4718-A14F-546AED3B95F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976837" y="3278193"/>
              <a:ext cx="573878" cy="5969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  <a:cs typeface="Times New Roman" panose="02020603050405020304" pitchFamily="18" charset="0"/>
                </a:rPr>
                <a:t>03</a:t>
              </a:r>
              <a:endParaRPr lang="zh-CN" alt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MH_Entry_2">
              <a:hlinkClick r:id="rId16" action="ppaction://hlinksldjump"/>
              <a:extLst>
                <a:ext uri="{FF2B5EF4-FFF2-40B4-BE49-F238E27FC236}">
                  <a16:creationId xmlns:a16="http://schemas.microsoft.com/office/drawing/2014/main" xmlns="" id="{2DF1F2B6-5DDB-496F-852B-5ADFA38A60C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642105" y="3278193"/>
              <a:ext cx="2536826" cy="596993"/>
            </a:xfrm>
            <a:custGeom>
              <a:avLst/>
              <a:gdLst>
                <a:gd name="connsiteX0" fmla="*/ 173660 w 4009922"/>
                <a:gd name="connsiteY0" fmla="*/ 53464 h 850589"/>
                <a:gd name="connsiteX1" fmla="*/ 173660 w 4009922"/>
                <a:gd name="connsiteY1" fmla="*/ 797124 h 850589"/>
                <a:gd name="connsiteX2" fmla="*/ 3529010 w 4009922"/>
                <a:gd name="connsiteY2" fmla="*/ 797124 h 850589"/>
                <a:gd name="connsiteX3" fmla="*/ 3953660 w 4009922"/>
                <a:gd name="connsiteY3" fmla="*/ 456982 h 850589"/>
                <a:gd name="connsiteX4" fmla="*/ 3953660 w 4009922"/>
                <a:gd name="connsiteY4" fmla="*/ 393607 h 850589"/>
                <a:gd name="connsiteX5" fmla="*/ 3529010 w 4009922"/>
                <a:gd name="connsiteY5" fmla="*/ 53464 h 850589"/>
                <a:gd name="connsiteX6" fmla="*/ 0 w 4009922"/>
                <a:gd name="connsiteY6" fmla="*/ 0 h 850589"/>
                <a:gd name="connsiteX7" fmla="*/ 3559442 w 4009922"/>
                <a:gd name="connsiteY7" fmla="*/ 0 h 850589"/>
                <a:gd name="connsiteX8" fmla="*/ 4009922 w 4009922"/>
                <a:gd name="connsiteY8" fmla="*/ 389051 h 850589"/>
                <a:gd name="connsiteX9" fmla="*/ 4009922 w 4009922"/>
                <a:gd name="connsiteY9" fmla="*/ 461539 h 850589"/>
                <a:gd name="connsiteX10" fmla="*/ 3559442 w 4009922"/>
                <a:gd name="connsiteY10" fmla="*/ 850589 h 850589"/>
                <a:gd name="connsiteX11" fmla="*/ 0 w 4009922"/>
                <a:gd name="connsiteY11" fmla="*/ 850589 h 85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9922" h="850589">
                  <a:moveTo>
                    <a:pt x="173660" y="53464"/>
                  </a:moveTo>
                  <a:lnTo>
                    <a:pt x="173660" y="797124"/>
                  </a:lnTo>
                  <a:lnTo>
                    <a:pt x="3529010" y="797124"/>
                  </a:lnTo>
                  <a:cubicBezTo>
                    <a:pt x="3763537" y="797124"/>
                    <a:pt x="3953660" y="644837"/>
                    <a:pt x="3953660" y="456982"/>
                  </a:cubicBezTo>
                  <a:lnTo>
                    <a:pt x="3953660" y="393607"/>
                  </a:lnTo>
                  <a:cubicBezTo>
                    <a:pt x="3953660" y="205751"/>
                    <a:pt x="3763537" y="53464"/>
                    <a:pt x="3529010" y="53464"/>
                  </a:cubicBezTo>
                  <a:close/>
                  <a:moveTo>
                    <a:pt x="0" y="0"/>
                  </a:moveTo>
                  <a:lnTo>
                    <a:pt x="3559442" y="0"/>
                  </a:lnTo>
                  <a:cubicBezTo>
                    <a:pt x="3808235" y="0"/>
                    <a:pt x="4009922" y="174184"/>
                    <a:pt x="4009922" y="389051"/>
                  </a:cubicBezTo>
                  <a:lnTo>
                    <a:pt x="4009922" y="461539"/>
                  </a:lnTo>
                  <a:cubicBezTo>
                    <a:pt x="4009922" y="676405"/>
                    <a:pt x="3808235" y="850589"/>
                    <a:pt x="3559442" y="850589"/>
                  </a:cubicBezTo>
                  <a:lnTo>
                    <a:pt x="0" y="8505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0400" tIns="0" rIns="14040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泰安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县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级公共实训基地</a:t>
              </a:r>
            </a:p>
          </p:txBody>
        </p:sp>
        <p:grpSp>
          <p:nvGrpSpPr>
            <p:cNvPr id="114" name="MH_Others_5">
              <a:extLst>
                <a:ext uri="{FF2B5EF4-FFF2-40B4-BE49-F238E27FC236}">
                  <a16:creationId xmlns:a16="http://schemas.microsoft.com/office/drawing/2014/main" xmlns="" id="{96FD9459-6D24-4226-9BA8-79E2FB2E0DC9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 rot="5400000">
              <a:off x="3584135" y="3327255"/>
              <a:ext cx="54679" cy="219940"/>
              <a:chOff x="1378212" y="909628"/>
              <a:chExt cx="177419" cy="553852"/>
            </a:xfrm>
          </p:grpSpPr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xmlns="" id="{6DC56E07-EA13-4AD1-833A-76C775DA2142}"/>
                  </a:ext>
                </a:extLst>
              </p:cNvPr>
              <p:cNvSpPr/>
              <p:nvPr/>
            </p:nvSpPr>
            <p:spPr>
              <a:xfrm rot="4460462">
                <a:off x="1378405" y="1286257"/>
                <a:ext cx="177030" cy="17741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xmlns="" id="{0EEE4D58-5FAF-4184-B39A-63F2AAAFB961}"/>
                  </a:ext>
                </a:extLst>
              </p:cNvPr>
              <p:cNvSpPr/>
              <p:nvPr/>
            </p:nvSpPr>
            <p:spPr>
              <a:xfrm rot="4460462">
                <a:off x="1393583" y="894261"/>
                <a:ext cx="146682" cy="17741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4" name="组合 11">
                <a:extLst>
                  <a:ext uri="{FF2B5EF4-FFF2-40B4-BE49-F238E27FC236}">
                    <a16:creationId xmlns:a16="http://schemas.microsoft.com/office/drawing/2014/main" xmlns="" id="{04ED8153-0C08-423C-83B9-5E9351D21D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41149">
                <a:off x="1224813" y="1132570"/>
                <a:ext cx="481266" cy="136526"/>
                <a:chOff x="4345373" y="2103008"/>
                <a:chExt cx="433998" cy="113793"/>
              </a:xfrm>
            </p:grpSpPr>
            <p:sp>
              <p:nvSpPr>
                <p:cNvPr id="125" name="椭圆 124">
                  <a:extLst>
                    <a:ext uri="{FF2B5EF4-FFF2-40B4-BE49-F238E27FC236}">
                      <a16:creationId xmlns:a16="http://schemas.microsoft.com/office/drawing/2014/main" xmlns="" id="{E57F3CA0-613C-4537-91ED-C70E012BCD19}"/>
                    </a:ext>
                  </a:extLst>
                </p:cNvPr>
                <p:cNvSpPr/>
                <p:nvPr/>
              </p:nvSpPr>
              <p:spPr>
                <a:xfrm>
                  <a:off x="4683481" y="2103008"/>
                  <a:ext cx="95890" cy="107635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xmlns="" id="{D0FED8BA-08A1-4B5F-838D-B0760BF4F3BD}"/>
                    </a:ext>
                  </a:extLst>
                </p:cNvPr>
                <p:cNvSpPr/>
                <p:nvPr/>
              </p:nvSpPr>
              <p:spPr>
                <a:xfrm>
                  <a:off x="4345373" y="2108296"/>
                  <a:ext cx="95890" cy="107635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xmlns="" id="{11921257-08C6-46FC-AA72-FA5291D4DC57}"/>
                    </a:ext>
                  </a:extLst>
                </p:cNvPr>
                <p:cNvSpPr/>
                <p:nvPr/>
              </p:nvSpPr>
              <p:spPr>
                <a:xfrm>
                  <a:off x="4372940" y="2144920"/>
                  <a:ext cx="360333" cy="71881"/>
                </a:xfrm>
                <a:prstGeom prst="rect">
                  <a:avLst/>
                </a:prstGeom>
                <a:gradFill flip="none" rotWithShape="1">
                  <a:gsLst>
                    <a:gs pos="57000">
                      <a:schemeClr val="bg1">
                        <a:lumMod val="85000"/>
                      </a:schemeClr>
                    </a:gs>
                    <a:gs pos="9000">
                      <a:schemeClr val="tx1">
                        <a:lumMod val="85000"/>
                        <a:lumOff val="15000"/>
                      </a:schemeClr>
                    </a:gs>
                    <a:gs pos="98000">
                      <a:schemeClr val="tx1">
                        <a:lumMod val="85000"/>
                        <a:lumOff val="15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15" name="MH_Others_6">
              <a:extLst>
                <a:ext uri="{FF2B5EF4-FFF2-40B4-BE49-F238E27FC236}">
                  <a16:creationId xmlns:a16="http://schemas.microsoft.com/office/drawing/2014/main" xmlns="" id="{9297EB2C-8E46-467D-8BE1-3C0135B993FA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 rot="5400000">
              <a:off x="3570019" y="3606134"/>
              <a:ext cx="55793" cy="220943"/>
              <a:chOff x="1378217" y="929858"/>
              <a:chExt cx="177417" cy="553851"/>
            </a:xfrm>
          </p:grpSpPr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xmlns="" id="{E6C8A30D-8751-4BBA-AC67-E6FBEADBB4AF}"/>
                  </a:ext>
                </a:extLst>
              </p:cNvPr>
              <p:cNvSpPr/>
              <p:nvPr/>
            </p:nvSpPr>
            <p:spPr>
              <a:xfrm rot="4460462">
                <a:off x="1378812" y="1306889"/>
                <a:ext cx="176225" cy="1774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xmlns="" id="{130360C5-F6AB-4091-B26F-9AED3AB47D15}"/>
                  </a:ext>
                </a:extLst>
              </p:cNvPr>
              <p:cNvSpPr/>
              <p:nvPr/>
            </p:nvSpPr>
            <p:spPr>
              <a:xfrm rot="4460462">
                <a:off x="1393918" y="914158"/>
                <a:ext cx="146015" cy="1774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>
                  <a:defRPr/>
                </a:pPr>
                <a:endParaRPr lang="zh-CN" altLang="en-US" sz="900">
                  <a:latin typeface="+mn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8" name="组合 18">
                <a:extLst>
                  <a:ext uri="{FF2B5EF4-FFF2-40B4-BE49-F238E27FC236}">
                    <a16:creationId xmlns:a16="http://schemas.microsoft.com/office/drawing/2014/main" xmlns="" id="{E2484D39-D5F2-43D4-83AC-ABFFD7934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41149">
                <a:off x="1224813" y="1132570"/>
                <a:ext cx="481266" cy="136526"/>
                <a:chOff x="4345373" y="2103031"/>
                <a:chExt cx="433988" cy="125247"/>
              </a:xfrm>
            </p:grpSpPr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xmlns="" id="{380CF4B6-E38E-4EC3-A236-6BC953D4A39D}"/>
                    </a:ext>
                  </a:extLst>
                </p:cNvPr>
                <p:cNvSpPr/>
                <p:nvPr/>
              </p:nvSpPr>
              <p:spPr>
                <a:xfrm>
                  <a:off x="4683473" y="2103031"/>
                  <a:ext cx="95888" cy="107637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xmlns="" id="{55668DD9-A804-4EBA-8D34-E46AA9A8E503}"/>
                    </a:ext>
                  </a:extLst>
                </p:cNvPr>
                <p:cNvSpPr/>
                <p:nvPr/>
              </p:nvSpPr>
              <p:spPr>
                <a:xfrm>
                  <a:off x="4345373" y="2108314"/>
                  <a:ext cx="95889" cy="107636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tx1">
                        <a:lumMod val="65000"/>
                        <a:lumOff val="35000"/>
                      </a:schemeClr>
                    </a:gs>
                    <a:gs pos="20000">
                      <a:schemeClr val="bg1">
                        <a:lumMod val="50000"/>
                      </a:schemeClr>
                    </a:gs>
                    <a:gs pos="86000">
                      <a:schemeClr val="bg1">
                        <a:lumMod val="6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xmlns="" id="{9FA617FB-3290-4AA7-9CAA-367D2C85BD95}"/>
                    </a:ext>
                  </a:extLst>
                </p:cNvPr>
                <p:cNvSpPr/>
                <p:nvPr/>
              </p:nvSpPr>
              <p:spPr>
                <a:xfrm>
                  <a:off x="4409119" y="2154899"/>
                  <a:ext cx="360965" cy="73379"/>
                </a:xfrm>
                <a:prstGeom prst="rect">
                  <a:avLst/>
                </a:prstGeom>
                <a:gradFill flip="none" rotWithShape="1">
                  <a:gsLst>
                    <a:gs pos="57000">
                      <a:schemeClr val="bg1">
                        <a:lumMod val="85000"/>
                      </a:schemeClr>
                    </a:gs>
                    <a:gs pos="9000">
                      <a:schemeClr val="tx1">
                        <a:lumMod val="85000"/>
                        <a:lumOff val="15000"/>
                      </a:schemeClr>
                    </a:gs>
                    <a:gs pos="98000">
                      <a:schemeClr val="tx1">
                        <a:lumMod val="85000"/>
                        <a:lumOff val="15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endParaRPr lang="zh-CN" altLang="en-US" sz="90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128" name="TextBox 1">
            <a:extLst>
              <a:ext uri="{FF2B5EF4-FFF2-40B4-BE49-F238E27FC236}">
                <a16:creationId xmlns:a16="http://schemas.microsoft.com/office/drawing/2014/main" xmlns="" id="{ED599500-8781-4F2D-9C63-B01CB7097E3A}"/>
              </a:ext>
            </a:extLst>
          </p:cNvPr>
          <p:cNvSpPr txBox="1"/>
          <p:nvPr/>
        </p:nvSpPr>
        <p:spPr>
          <a:xfrm>
            <a:off x="3457083" y="1167051"/>
            <a:ext cx="55794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中心城市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高级技能培训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新技能开发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为主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示范性强、辐射面广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大型技术技能人才培训与职业技能鉴定基地、协同创新与创业孵化基地、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终身教育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基地、青少年职业体验与素质拓展基地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条件具备时申请认定为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国家级高技能人才培训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基地、省级职业能力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指导中心</a:t>
            </a:r>
            <a:endParaRPr lang="zh-CN" altLang="en-US" sz="1600" b="1" dirty="0">
              <a:solidFill>
                <a:srgbClr val="0070C0"/>
              </a:solidFill>
            </a:endParaRPr>
          </a:p>
        </p:txBody>
      </p:sp>
      <p:sp>
        <p:nvSpPr>
          <p:cNvPr id="129" name="TextBox 84">
            <a:extLst>
              <a:ext uri="{FF2B5EF4-FFF2-40B4-BE49-F238E27FC236}">
                <a16:creationId xmlns:a16="http://schemas.microsoft.com/office/drawing/2014/main" xmlns="" id="{2B8F6FBA-E056-4255-822E-47450E5EF7CC}"/>
              </a:ext>
            </a:extLst>
          </p:cNvPr>
          <p:cNvSpPr txBox="1"/>
          <p:nvPr/>
        </p:nvSpPr>
        <p:spPr>
          <a:xfrm>
            <a:off x="3461257" y="2877240"/>
            <a:ext cx="541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地级市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中、高级技能培训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为主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综合型的技能人才培训与职业技能鉴定基地、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协同创新与创业孵化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基地、继续教育基地和青少年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职业体验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素质拓展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TextBox 107">
            <a:extLst>
              <a:ext uri="{FF2B5EF4-FFF2-40B4-BE49-F238E27FC236}">
                <a16:creationId xmlns:a16="http://schemas.microsoft.com/office/drawing/2014/main" xmlns="" id="{FE625CBD-6ACD-4D1F-97E7-D03C78018997}"/>
              </a:ext>
            </a:extLst>
          </p:cNvPr>
          <p:cNvSpPr txBox="1"/>
          <p:nvPr/>
        </p:nvSpPr>
        <p:spPr>
          <a:xfrm>
            <a:off x="3457083" y="4404239"/>
            <a:ext cx="5563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县市层面，具备地方特色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初、中级技能培训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为主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地方特色型的技能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人才培训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职业技能鉴定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基地、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终身教育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基地和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精准扶贫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</a:t>
            </a:r>
          </a:p>
        </p:txBody>
      </p:sp>
      <p:grpSp>
        <p:nvGrpSpPr>
          <p:cNvPr id="137" name="组合 136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138" name="直接连接符 137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直接连接符 141"/>
          <p:cNvCxnSpPr/>
          <p:nvPr/>
        </p:nvCxnSpPr>
        <p:spPr>
          <a:xfrm flipV="1">
            <a:off x="1326313" y="337344"/>
            <a:ext cx="742215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2985" y="618735"/>
            <a:ext cx="3070863" cy="49216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（四）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基地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新定位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957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694" y="604838"/>
            <a:ext cx="2181898" cy="49216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（一）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742935" y="1437460"/>
            <a:ext cx="7953275" cy="3672408"/>
            <a:chOff x="1242392" y="1489348"/>
            <a:chExt cx="6858000" cy="3672408"/>
          </a:xfrm>
        </p:grpSpPr>
        <p:cxnSp>
          <p:nvCxnSpPr>
            <p:cNvPr id="70" name="MH_Other_1"/>
            <p:cNvCxnSpPr/>
            <p:nvPr>
              <p:custDataLst>
                <p:tags r:id="rId3"/>
              </p:custDataLst>
            </p:nvPr>
          </p:nvCxnSpPr>
          <p:spPr>
            <a:xfrm flipV="1">
              <a:off x="1242392" y="1719535"/>
              <a:ext cx="6858000" cy="23813"/>
            </a:xfrm>
            <a:prstGeom prst="line">
              <a:avLst/>
            </a:prstGeom>
            <a:ln w="63500">
              <a:solidFill>
                <a:srgbClr val="E8E8E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MH_Other_2"/>
            <p:cNvCxnSpPr>
              <a:stCxn id="72" idx="2"/>
              <a:endCxn id="74" idx="0"/>
            </p:cNvCxnSpPr>
            <p:nvPr>
              <p:custDataLst>
                <p:tags r:id="rId4"/>
              </p:custDataLst>
            </p:nvPr>
          </p:nvCxnSpPr>
          <p:spPr>
            <a:xfrm>
              <a:off x="2169492" y="1975123"/>
              <a:ext cx="0" cy="190500"/>
            </a:xfrm>
            <a:prstGeom prst="line">
              <a:avLst/>
            </a:prstGeom>
            <a:ln w="63500">
              <a:solidFill>
                <a:srgbClr val="E8E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MH_SubTitle_1"/>
            <p:cNvSpPr/>
            <p:nvPr>
              <p:custDataLst>
                <p:tags r:id="rId5"/>
              </p:custDataLst>
            </p:nvPr>
          </p:nvSpPr>
          <p:spPr>
            <a:xfrm>
              <a:off x="1440829" y="1489348"/>
              <a:ext cx="1458913" cy="485775"/>
            </a:xfrm>
            <a:prstGeom prst="flowChartPreparation">
              <a:avLst/>
            </a:prstGeom>
            <a:solidFill>
              <a:srgbClr val="0070C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“1+5”</a:t>
              </a:r>
              <a:r>
                <a:rPr lang="zh-CN" altLang="zh-CN" sz="1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创新模式</a:t>
              </a:r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MH_Text_1"/>
            <p:cNvSpPr/>
            <p:nvPr>
              <p:custDataLst>
                <p:tags r:id="rId6"/>
              </p:custDataLst>
            </p:nvPr>
          </p:nvSpPr>
          <p:spPr>
            <a:xfrm>
              <a:off x="1467817" y="2298973"/>
              <a:ext cx="1404937" cy="2862782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C5C5C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>
              <a:noAutofit/>
            </a:bodyPr>
            <a:lstStyle/>
            <a:p>
              <a:pPr marL="172800" indent="-1728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”是公共实训基地</a:t>
              </a:r>
              <a:r>
                <a:rPr lang="zh-CN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体系创新</a:t>
              </a: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，包括建设理念创新、运营管理体制机制创新、人才培养体系创新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2800" indent="-1728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”是指</a:t>
              </a:r>
              <a:r>
                <a:rPr lang="zh-CN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“产学研训创”</a:t>
              </a: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联动</a:t>
              </a:r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MH_Other_3"/>
            <p:cNvSpPr/>
            <p:nvPr>
              <p:custDataLst>
                <p:tags r:id="rId7"/>
              </p:custDataLst>
            </p:nvPr>
          </p:nvSpPr>
          <p:spPr>
            <a:xfrm>
              <a:off x="2037729" y="2165623"/>
              <a:ext cx="265113" cy="265112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rgbClr val="E8E8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cxnSp>
          <p:nvCxnSpPr>
            <p:cNvPr id="75" name="MH_Other_4"/>
            <p:cNvCxnSpPr>
              <a:stCxn id="76" idx="2"/>
              <a:endCxn id="132" idx="0"/>
            </p:cNvCxnSpPr>
            <p:nvPr>
              <p:custDataLst>
                <p:tags r:id="rId8"/>
              </p:custDataLst>
            </p:nvPr>
          </p:nvCxnSpPr>
          <p:spPr>
            <a:xfrm>
              <a:off x="3764929" y="1975123"/>
              <a:ext cx="0" cy="190500"/>
            </a:xfrm>
            <a:prstGeom prst="line">
              <a:avLst/>
            </a:prstGeom>
            <a:ln w="63500">
              <a:solidFill>
                <a:srgbClr val="E8E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MH_SubTitle_2"/>
            <p:cNvSpPr/>
            <p:nvPr>
              <p:custDataLst>
                <p:tags r:id="rId9"/>
              </p:custDataLst>
            </p:nvPr>
          </p:nvSpPr>
          <p:spPr>
            <a:xfrm>
              <a:off x="3036267" y="1489348"/>
              <a:ext cx="1457325" cy="485775"/>
            </a:xfrm>
            <a:prstGeom prst="flowChartPreparation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专业链对接</a:t>
              </a:r>
              <a:endParaRPr lang="en-US" altLang="zh-CN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服务产业链</a:t>
              </a:r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MH_Text_2"/>
            <p:cNvSpPr/>
            <p:nvPr>
              <p:custDataLst>
                <p:tags r:id="rId10"/>
              </p:custDataLst>
            </p:nvPr>
          </p:nvSpPr>
          <p:spPr>
            <a:xfrm>
              <a:off x="3063254" y="2298973"/>
              <a:ext cx="1403350" cy="2862782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C5C5C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>
              <a:normAutofit fontScale="92500"/>
            </a:bodyPr>
            <a:lstStyle/>
            <a:p>
              <a:pPr marL="172800" indent="-1728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u"/>
              </a:pP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充分对接当地</a:t>
              </a:r>
              <a:r>
                <a:rPr lang="zh-CN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支柱产业、战略新兴产业和现代</a:t>
              </a:r>
              <a:r>
                <a:rPr lang="zh-CN" altLang="zh-CN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服务业</a:t>
              </a:r>
              <a:r>
                <a:rPr lang="zh-CN" altLang="en-US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以及区域特色产业</a:t>
              </a:r>
              <a:endPara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2800" indent="-1728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u"/>
              </a:pP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立足</a:t>
              </a:r>
              <a:r>
                <a:rPr lang="zh-CN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于</a:t>
              </a: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教育链对接</a:t>
              </a:r>
              <a:r>
                <a:rPr lang="zh-CN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产业链</a:t>
              </a:r>
              <a:r>
                <a:rPr lang="zh-CN" altLang="zh-CN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人才链对接创新链，专业链服务产业链</a:t>
              </a:r>
              <a:r>
                <a:rPr lang="zh-CN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高技术技能人才的需要</a:t>
              </a:r>
            </a:p>
          </p:txBody>
        </p:sp>
        <p:sp>
          <p:nvSpPr>
            <p:cNvPr id="132" name="MH_Other_5"/>
            <p:cNvSpPr/>
            <p:nvPr>
              <p:custDataLst>
                <p:tags r:id="rId11"/>
              </p:custDataLst>
            </p:nvPr>
          </p:nvSpPr>
          <p:spPr>
            <a:xfrm>
              <a:off x="3631579" y="2165623"/>
              <a:ext cx="265113" cy="265112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rgbClr val="E8E8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cxnSp>
          <p:nvCxnSpPr>
            <p:cNvPr id="133" name="MH_Other_6"/>
            <p:cNvCxnSpPr>
              <a:stCxn id="134" idx="2"/>
              <a:endCxn id="136" idx="0"/>
            </p:cNvCxnSpPr>
            <p:nvPr>
              <p:custDataLst>
                <p:tags r:id="rId12"/>
              </p:custDataLst>
            </p:nvPr>
          </p:nvCxnSpPr>
          <p:spPr>
            <a:xfrm>
              <a:off x="5358779" y="1975123"/>
              <a:ext cx="0" cy="190500"/>
            </a:xfrm>
            <a:prstGeom prst="line">
              <a:avLst/>
            </a:prstGeom>
            <a:ln w="63500">
              <a:solidFill>
                <a:srgbClr val="E8E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MH_SubTitle_3"/>
            <p:cNvSpPr/>
            <p:nvPr>
              <p:custDataLst>
                <p:tags r:id="rId13"/>
              </p:custDataLst>
            </p:nvPr>
          </p:nvSpPr>
          <p:spPr>
            <a:xfrm>
              <a:off x="4630117" y="1489348"/>
              <a:ext cx="1458912" cy="485775"/>
            </a:xfrm>
            <a:prstGeom prst="flowChartPreparation">
              <a:avLst/>
            </a:prstGeom>
            <a:solidFill>
              <a:srgbClr val="0070C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突出职业教育特色培养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MH_Text_3"/>
            <p:cNvSpPr/>
            <p:nvPr>
              <p:custDataLst>
                <p:tags r:id="rId14"/>
              </p:custDataLst>
            </p:nvPr>
          </p:nvSpPr>
          <p:spPr>
            <a:xfrm>
              <a:off x="4657104" y="2298972"/>
              <a:ext cx="1404938" cy="28627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C5C5C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打造</a:t>
              </a: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以纵向能力进阶为导向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横向专业共通为依托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的实训体系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“教学做创”一体化实训室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，真正实现“教学做创”合一、“手口脑机”并用</a:t>
              </a:r>
              <a:endParaRPr lang="zh-CN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MH_Other_7"/>
            <p:cNvSpPr/>
            <p:nvPr>
              <p:custDataLst>
                <p:tags r:id="rId15"/>
              </p:custDataLst>
            </p:nvPr>
          </p:nvSpPr>
          <p:spPr>
            <a:xfrm>
              <a:off x="5227017" y="2165623"/>
              <a:ext cx="265112" cy="265112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rgbClr val="E8E8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cxnSp>
          <p:nvCxnSpPr>
            <p:cNvPr id="137" name="MH_Other_8"/>
            <p:cNvCxnSpPr>
              <a:stCxn id="138" idx="2"/>
              <a:endCxn id="140" idx="0"/>
            </p:cNvCxnSpPr>
            <p:nvPr>
              <p:custDataLst>
                <p:tags r:id="rId16"/>
              </p:custDataLst>
            </p:nvPr>
          </p:nvCxnSpPr>
          <p:spPr>
            <a:xfrm>
              <a:off x="6954217" y="1975123"/>
              <a:ext cx="0" cy="190500"/>
            </a:xfrm>
            <a:prstGeom prst="line">
              <a:avLst/>
            </a:prstGeom>
            <a:ln w="63500">
              <a:solidFill>
                <a:srgbClr val="E8E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MH_SubTitle_4"/>
            <p:cNvSpPr/>
            <p:nvPr>
              <p:custDataLst>
                <p:tags r:id="rId17"/>
              </p:custDataLst>
            </p:nvPr>
          </p:nvSpPr>
          <p:spPr>
            <a:xfrm>
              <a:off x="6225554" y="1489348"/>
              <a:ext cx="1457325" cy="485775"/>
            </a:xfrm>
            <a:prstGeom prst="flowChartPreparation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</a:t>
              </a:r>
              <a:r>
                <a:rPr lang="zh-CN" altLang="en-US" sz="12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</a:t>
              </a:r>
              <a:endParaRPr lang="en-US" altLang="zh-CN" sz="12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持续性</a:t>
              </a:r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MH_Text_4"/>
            <p:cNvSpPr/>
            <p:nvPr>
              <p:custDataLst>
                <p:tags r:id="rId18"/>
              </p:custDataLst>
            </p:nvPr>
          </p:nvSpPr>
          <p:spPr>
            <a:xfrm>
              <a:off x="6252542" y="2298972"/>
              <a:ext cx="1403350" cy="286278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C5C5C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>
              <a:noAutofit/>
            </a:bodyPr>
            <a:lstStyle/>
            <a:p>
              <a:pPr marL="172800" indent="-1728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u"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</a:t>
              </a:r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O2O</a:t>
              </a: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创新培训体系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（“互联网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微课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双元制”的创新培训模式）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2800" indent="-1728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u"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建立</a:t>
              </a: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“专业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实训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社会培训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人才服务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微创业</a:t>
              </a: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创新运营模式</a:t>
              </a:r>
              <a:endPara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MH_Other_9"/>
            <p:cNvSpPr/>
            <p:nvPr>
              <p:custDataLst>
                <p:tags r:id="rId19"/>
              </p:custDataLst>
            </p:nvPr>
          </p:nvSpPr>
          <p:spPr>
            <a:xfrm>
              <a:off x="6820867" y="2165623"/>
              <a:ext cx="265112" cy="265112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rgbClr val="E8E8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</p:grpSp>
      <p:cxnSp>
        <p:nvCxnSpPr>
          <p:cNvPr id="141" name="MH_Other_8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1782387" y="1293444"/>
            <a:ext cx="92468" cy="0"/>
          </a:xfrm>
          <a:prstGeom prst="line">
            <a:avLst/>
          </a:prstGeom>
          <a:noFill/>
          <a:ln w="12700" algn="ctr">
            <a:solidFill>
              <a:srgbClr val="D5D5D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8" name="组合 147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直接连接符 152"/>
          <p:cNvCxnSpPr>
            <a:endCxn id="30" idx="1"/>
          </p:cNvCxnSpPr>
          <p:nvPr/>
        </p:nvCxnSpPr>
        <p:spPr>
          <a:xfrm>
            <a:off x="1326313" y="368182"/>
            <a:ext cx="4829863" cy="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0"/>
          <p:cNvSpPr txBox="1">
            <a:spLocks/>
          </p:cNvSpPr>
          <p:nvPr/>
        </p:nvSpPr>
        <p:spPr>
          <a:xfrm>
            <a:off x="6156176" y="191632"/>
            <a:ext cx="2692331" cy="361612"/>
          </a:xfrm>
          <a:prstGeom prst="rect">
            <a:avLst/>
          </a:prstGeom>
        </p:spPr>
        <p:txBody>
          <a:bodyPr lIns="71323" tIns="35662" rIns="71323" bIns="3566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二、建设目标任务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31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1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3312" y="625252"/>
            <a:ext cx="2294223" cy="49216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（二）建设原则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cxnSp>
        <p:nvCxnSpPr>
          <p:cNvPr id="141" name="MH_Other_8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1782387" y="1293444"/>
            <a:ext cx="92468" cy="0"/>
          </a:xfrm>
          <a:prstGeom prst="line">
            <a:avLst/>
          </a:prstGeom>
          <a:noFill/>
          <a:ln w="12700" algn="ctr">
            <a:solidFill>
              <a:srgbClr val="D5D5D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MH_SubTitle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79118" y="2069949"/>
            <a:ext cx="864061" cy="875923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服务性</a:t>
            </a:r>
          </a:p>
        </p:txBody>
      </p:sp>
      <p:cxnSp>
        <p:nvCxnSpPr>
          <p:cNvPr id="34" name="MH_Other_2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flipH="1" flipV="1">
            <a:off x="1608488" y="1517776"/>
            <a:ext cx="1774" cy="544979"/>
          </a:xfrm>
          <a:prstGeom prst="line">
            <a:avLst/>
          </a:prstGeom>
          <a:noFill/>
          <a:ln w="19050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MH_SubTitle_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95311" y="2069949"/>
            <a:ext cx="864061" cy="875923"/>
          </a:xfrm>
          <a:prstGeom prst="ellipse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前瞻性</a:t>
            </a:r>
          </a:p>
        </p:txBody>
      </p:sp>
      <p:cxnSp>
        <p:nvCxnSpPr>
          <p:cNvPr id="36" name="MH_Other_5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H="1" flipV="1">
            <a:off x="3522906" y="1517776"/>
            <a:ext cx="1775" cy="544979"/>
          </a:xfrm>
          <a:prstGeom prst="line">
            <a:avLst/>
          </a:prstGeom>
          <a:noFill/>
          <a:ln w="19050" cmpd="sng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MH_SubTitle_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009731" y="2069949"/>
            <a:ext cx="864062" cy="875923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普适性</a:t>
            </a:r>
          </a:p>
        </p:txBody>
      </p:sp>
      <p:cxnSp>
        <p:nvCxnSpPr>
          <p:cNvPr id="38" name="MH_Other_8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H="1" flipV="1">
            <a:off x="5439099" y="1517776"/>
            <a:ext cx="0" cy="544979"/>
          </a:xfrm>
          <a:prstGeom prst="line">
            <a:avLst/>
          </a:prstGeom>
          <a:noFill/>
          <a:ln w="19050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MH_SubTitle_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924149" y="2069949"/>
            <a:ext cx="864061" cy="875923"/>
          </a:xfrm>
          <a:prstGeom prst="ellipse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生态性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MH_Other_11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H="1" flipV="1">
            <a:off x="7353519" y="1517776"/>
            <a:ext cx="1774" cy="544979"/>
          </a:xfrm>
          <a:prstGeom prst="line">
            <a:avLst/>
          </a:prstGeom>
          <a:noFill/>
          <a:ln w="19050" cmpd="sng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" name="组合 40"/>
          <p:cNvGrpSpPr/>
          <p:nvPr/>
        </p:nvGrpSpPr>
        <p:grpSpPr>
          <a:xfrm>
            <a:off x="707167" y="1301943"/>
            <a:ext cx="7659449" cy="215833"/>
            <a:chOff x="677208" y="1345332"/>
            <a:chExt cx="7659449" cy="215833"/>
          </a:xfrm>
        </p:grpSpPr>
        <p:sp>
          <p:nvSpPr>
            <p:cNvPr id="42" name="MH_Other_1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677208" y="1345332"/>
              <a:ext cx="1914418" cy="215833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MH_Other_3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flipV="1">
              <a:off x="1537721" y="1411881"/>
              <a:ext cx="81616" cy="82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MH_Other_4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2591627" y="1345332"/>
              <a:ext cx="1914419" cy="215833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MH_Other_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flipV="1">
              <a:off x="3453914" y="1411881"/>
              <a:ext cx="81616" cy="82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MH_Other_7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4506046" y="1345332"/>
              <a:ext cx="1916193" cy="215833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MH_Other_9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5368334" y="1411881"/>
              <a:ext cx="81616" cy="82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MH_Other_10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422239" y="1345332"/>
              <a:ext cx="1914418" cy="215833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MH_Other_12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 flipV="1">
              <a:off x="7282752" y="1411881"/>
              <a:ext cx="81616" cy="82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MH_Text_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85535" y="3222860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基地建设与当地产业布局、发展规划和经济结构调整相适应，与企业深度融合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展示、体验、实训和实习实践项目开发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实训设备配置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实训资源开发与制作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研发与创新</a:t>
            </a:r>
          </a:p>
        </p:txBody>
      </p:sp>
      <p:sp>
        <p:nvSpPr>
          <p:cNvPr id="51" name="MH_Text_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717697" y="3222860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国家发展战略、地方发展战略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新一代信息技术（云计算、物联网、大数据、智能智造等）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从未来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5-10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年产业发展布局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国内外先进职业教育理念和技术</a:t>
            </a:r>
          </a:p>
        </p:txBody>
      </p:sp>
      <p:sp>
        <p:nvSpPr>
          <p:cNvPr id="52" name="MH_Text_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623245" y="3222860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基地日常运营以市场需求为导向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适合人群广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市场需求旺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培训效果好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持续造血能力强</a:t>
            </a:r>
          </a:p>
        </p:txBody>
      </p:sp>
      <p:sp>
        <p:nvSpPr>
          <p:cNvPr id="53" name="MH_Text_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557180" y="3222860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 fontScale="775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统筹规划、注重细节、防微杜渐、安全第一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重点考虑和优先规划“电、水、油、废、气、吊、承、流、梯、防、公、网 “等细节问题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建立严格、完善的公共实训基地日常安全管理制度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接连接符 58"/>
          <p:cNvCxnSpPr/>
          <p:nvPr/>
        </p:nvCxnSpPr>
        <p:spPr>
          <a:xfrm flipV="1">
            <a:off x="1326313" y="308391"/>
            <a:ext cx="7350143" cy="28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06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8095" y="637140"/>
            <a:ext cx="2156439" cy="49216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（三）功能定位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50" name="MH_Text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85535" y="3222860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MH_Text_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57180" y="3222860"/>
            <a:ext cx="1692000" cy="212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78C42B02-8363-4A3A-8D72-CE5FF9FA3575}"/>
              </a:ext>
            </a:extLst>
          </p:cNvPr>
          <p:cNvGrpSpPr>
            <a:grpSpLocks noChangeAspect="1"/>
          </p:cNvGrpSpPr>
          <p:nvPr/>
        </p:nvGrpSpPr>
        <p:grpSpPr>
          <a:xfrm>
            <a:off x="2467704" y="1461552"/>
            <a:ext cx="4096401" cy="3331065"/>
            <a:chOff x="3386667" y="719665"/>
            <a:chExt cx="5418668" cy="5441357"/>
          </a:xfrm>
          <a:blipFill>
            <a:blip r:embed="rId5"/>
            <a:tile tx="0" ty="0" sx="100000" sy="100000" flip="none" algn="br"/>
          </a:blipFill>
        </p:grpSpPr>
        <p:sp>
          <p:nvSpPr>
            <p:cNvPr id="55" name="任意多边形 3">
              <a:extLst>
                <a:ext uri="{FF2B5EF4-FFF2-40B4-BE49-F238E27FC236}">
                  <a16:creationId xmlns:a16="http://schemas.microsoft.com/office/drawing/2014/main" xmlns="" id="{2D12E0CA-A505-49E2-BFCE-92755E80E9AC}"/>
                </a:ext>
              </a:extLst>
            </p:cNvPr>
            <p:cNvSpPr/>
            <p:nvPr/>
          </p:nvSpPr>
          <p:spPr>
            <a:xfrm>
              <a:off x="4741336" y="719665"/>
              <a:ext cx="2709334" cy="2709335"/>
            </a:xfrm>
            <a:custGeom>
              <a:avLst/>
              <a:gdLst>
                <a:gd name="connsiteX0" fmla="*/ 0 w 2709333"/>
                <a:gd name="connsiteY0" fmla="*/ 2709333 h 2709333"/>
                <a:gd name="connsiteX1" fmla="*/ 1354667 w 2709333"/>
                <a:gd name="connsiteY1" fmla="*/ 0 h 2709333"/>
                <a:gd name="connsiteX2" fmla="*/ 2709333 w 2709333"/>
                <a:gd name="connsiteY2" fmla="*/ 2709333 h 2709333"/>
                <a:gd name="connsiteX3" fmla="*/ 0 w 2709333"/>
                <a:gd name="connsiteY3" fmla="*/ 2709333 h 270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333" h="2709333">
                  <a:moveTo>
                    <a:pt x="0" y="2709333"/>
                  </a:moveTo>
                  <a:lnTo>
                    <a:pt x="1354667" y="0"/>
                  </a:lnTo>
                  <a:lnTo>
                    <a:pt x="27093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3063" tIns="1480397" rIns="803063" bIns="125730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300" kern="1200" dirty="0"/>
            </a:p>
          </p:txBody>
        </p:sp>
        <p:sp>
          <p:nvSpPr>
            <p:cNvPr id="56" name="任意多边形 4">
              <a:extLst>
                <a:ext uri="{FF2B5EF4-FFF2-40B4-BE49-F238E27FC236}">
                  <a16:creationId xmlns:a16="http://schemas.microsoft.com/office/drawing/2014/main" xmlns="" id="{DA68446E-D003-4935-B0F6-DD63A32E1C3E}"/>
                </a:ext>
              </a:extLst>
            </p:cNvPr>
            <p:cNvSpPr/>
            <p:nvPr/>
          </p:nvSpPr>
          <p:spPr>
            <a:xfrm>
              <a:off x="3386667" y="3429000"/>
              <a:ext cx="2709334" cy="2709335"/>
            </a:xfrm>
            <a:custGeom>
              <a:avLst/>
              <a:gdLst>
                <a:gd name="connsiteX0" fmla="*/ 0 w 2709333"/>
                <a:gd name="connsiteY0" fmla="*/ 2709333 h 2709333"/>
                <a:gd name="connsiteX1" fmla="*/ 1354667 w 2709333"/>
                <a:gd name="connsiteY1" fmla="*/ 0 h 2709333"/>
                <a:gd name="connsiteX2" fmla="*/ 2709333 w 2709333"/>
                <a:gd name="connsiteY2" fmla="*/ 2709333 h 2709333"/>
                <a:gd name="connsiteX3" fmla="*/ 0 w 2709333"/>
                <a:gd name="connsiteY3" fmla="*/ 2709333 h 270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333" h="2709333">
                  <a:moveTo>
                    <a:pt x="0" y="2709333"/>
                  </a:moveTo>
                  <a:lnTo>
                    <a:pt x="1354667" y="0"/>
                  </a:lnTo>
                  <a:lnTo>
                    <a:pt x="27093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3063" tIns="1480397" rIns="803063" bIns="125730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300" kern="1200" dirty="0"/>
            </a:p>
          </p:txBody>
        </p:sp>
        <p:sp>
          <p:nvSpPr>
            <p:cNvPr id="57" name="任意多边形 6">
              <a:extLst>
                <a:ext uri="{FF2B5EF4-FFF2-40B4-BE49-F238E27FC236}">
                  <a16:creationId xmlns:a16="http://schemas.microsoft.com/office/drawing/2014/main" xmlns="" id="{BFC5E50F-3320-4D35-84BE-0B1CAF9FEFF4}"/>
                </a:ext>
              </a:extLst>
            </p:cNvPr>
            <p:cNvSpPr/>
            <p:nvPr/>
          </p:nvSpPr>
          <p:spPr>
            <a:xfrm>
              <a:off x="6096001" y="3429000"/>
              <a:ext cx="2709334" cy="2709335"/>
            </a:xfrm>
            <a:custGeom>
              <a:avLst/>
              <a:gdLst>
                <a:gd name="connsiteX0" fmla="*/ 0 w 2709333"/>
                <a:gd name="connsiteY0" fmla="*/ 2709333 h 2709333"/>
                <a:gd name="connsiteX1" fmla="*/ 1354667 w 2709333"/>
                <a:gd name="connsiteY1" fmla="*/ 0 h 2709333"/>
                <a:gd name="connsiteX2" fmla="*/ 2709333 w 2709333"/>
                <a:gd name="connsiteY2" fmla="*/ 2709333 h 2709333"/>
                <a:gd name="connsiteX3" fmla="*/ 0 w 2709333"/>
                <a:gd name="connsiteY3" fmla="*/ 2709333 h 270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333" h="2709333">
                  <a:moveTo>
                    <a:pt x="0" y="2709333"/>
                  </a:moveTo>
                  <a:lnTo>
                    <a:pt x="1354667" y="0"/>
                  </a:lnTo>
                  <a:lnTo>
                    <a:pt x="27093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3063" tIns="1480397" rIns="803063" bIns="125730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300" kern="1200" dirty="0"/>
            </a:p>
          </p:txBody>
        </p:sp>
        <p:sp>
          <p:nvSpPr>
            <p:cNvPr id="58" name="任意多边形 5">
              <a:extLst>
                <a:ext uri="{FF2B5EF4-FFF2-40B4-BE49-F238E27FC236}">
                  <a16:creationId xmlns:a16="http://schemas.microsoft.com/office/drawing/2014/main" xmlns="" id="{22793BCB-4A8F-4F6A-99DC-77D4CF7FBB32}"/>
                </a:ext>
              </a:extLst>
            </p:cNvPr>
            <p:cNvSpPr/>
            <p:nvPr/>
          </p:nvSpPr>
          <p:spPr>
            <a:xfrm>
              <a:off x="4715032" y="3370926"/>
              <a:ext cx="2792115" cy="2790096"/>
            </a:xfrm>
            <a:custGeom>
              <a:avLst/>
              <a:gdLst>
                <a:gd name="connsiteX0" fmla="*/ 0 w 2709333"/>
                <a:gd name="connsiteY0" fmla="*/ 2709333 h 2709333"/>
                <a:gd name="connsiteX1" fmla="*/ 1354667 w 2709333"/>
                <a:gd name="connsiteY1" fmla="*/ 0 h 2709333"/>
                <a:gd name="connsiteX2" fmla="*/ 2709333 w 2709333"/>
                <a:gd name="connsiteY2" fmla="*/ 2709333 h 2709333"/>
                <a:gd name="connsiteX3" fmla="*/ 0 w 2709333"/>
                <a:gd name="connsiteY3" fmla="*/ 2709333 h 270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333" h="2709333">
                  <a:moveTo>
                    <a:pt x="2709333" y="0"/>
                  </a:moveTo>
                  <a:lnTo>
                    <a:pt x="1354666" y="2709333"/>
                  </a:lnTo>
                  <a:lnTo>
                    <a:pt x="0" y="0"/>
                  </a:lnTo>
                  <a:lnTo>
                    <a:pt x="2709333" y="0"/>
                  </a:lnTo>
                  <a:close/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3063" tIns="125731" rIns="803063" bIns="1480397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300" kern="1200" dirty="0"/>
            </a:p>
          </p:txBody>
        </p:sp>
      </p:grpSp>
      <p:sp>
        <p:nvSpPr>
          <p:cNvPr id="59" name="文本框 12">
            <a:extLst>
              <a:ext uri="{FF2B5EF4-FFF2-40B4-BE49-F238E27FC236}">
                <a16:creationId xmlns:a16="http://schemas.microsoft.com/office/drawing/2014/main" xmlns="" id="{3AA2F2B1-0D56-44C5-809F-830A81498C3C}"/>
              </a:ext>
            </a:extLst>
          </p:cNvPr>
          <p:cNvSpPr txBox="1"/>
          <p:nvPr/>
        </p:nvSpPr>
        <p:spPr>
          <a:xfrm>
            <a:off x="5874141" y="1061901"/>
            <a:ext cx="188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协同创新与创新创业孵化基地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E5CA6ED6-A6E2-40A4-BEF8-995AB2DF6B68}"/>
              </a:ext>
            </a:extLst>
          </p:cNvPr>
          <p:cNvSpPr/>
          <p:nvPr/>
        </p:nvSpPr>
        <p:spPr>
          <a:xfrm>
            <a:off x="601237" y="3242127"/>
            <a:ext cx="2098555" cy="479469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青少年职业体验与素质拓展基地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DA7805DF-020B-49C9-A9FC-7B4BF0390D20}"/>
              </a:ext>
            </a:extLst>
          </p:cNvPr>
          <p:cNvSpPr/>
          <p:nvPr/>
        </p:nvSpPr>
        <p:spPr>
          <a:xfrm>
            <a:off x="6372200" y="3002392"/>
            <a:ext cx="2060646" cy="479469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社会培训与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终身教育基地</a:t>
            </a: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xmlns="" id="{001EDA47-4897-4947-916A-96E061CAAF1D}"/>
              </a:ext>
            </a:extLst>
          </p:cNvPr>
          <p:cNvCxnSpPr>
            <a:cxnSpLocks/>
          </p:cNvCxnSpPr>
          <p:nvPr/>
        </p:nvCxnSpPr>
        <p:spPr>
          <a:xfrm flipV="1">
            <a:off x="4932040" y="1385067"/>
            <a:ext cx="579849" cy="75235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xmlns="" id="{F239B3DD-3DB3-45F8-B7E8-3D398B9ED01E}"/>
              </a:ext>
            </a:extLst>
          </p:cNvPr>
          <p:cNvCxnSpPr>
            <a:cxnSpLocks/>
          </p:cNvCxnSpPr>
          <p:nvPr/>
        </p:nvCxnSpPr>
        <p:spPr>
          <a:xfrm>
            <a:off x="5511889" y="1385067"/>
            <a:ext cx="39242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xmlns="" id="{3745C664-F843-4129-A320-5EE6DE151BE8}"/>
              </a:ext>
            </a:extLst>
          </p:cNvPr>
          <p:cNvCxnSpPr>
            <a:cxnSpLocks/>
          </p:cNvCxnSpPr>
          <p:nvPr/>
        </p:nvCxnSpPr>
        <p:spPr>
          <a:xfrm flipV="1">
            <a:off x="5927358" y="3259303"/>
            <a:ext cx="586678" cy="52697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xmlns="" id="{191DD141-5789-4A29-A9E8-4CD3B7C783F5}"/>
              </a:ext>
            </a:extLst>
          </p:cNvPr>
          <p:cNvCxnSpPr>
            <a:cxnSpLocks/>
          </p:cNvCxnSpPr>
          <p:nvPr/>
        </p:nvCxnSpPr>
        <p:spPr>
          <a:xfrm>
            <a:off x="2599391" y="3509837"/>
            <a:ext cx="61457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xmlns="" id="{C4B6370E-DD22-43FF-A11A-B5CF71273B13}"/>
              </a:ext>
            </a:extLst>
          </p:cNvPr>
          <p:cNvSpPr/>
          <p:nvPr/>
        </p:nvSpPr>
        <p:spPr>
          <a:xfrm>
            <a:off x="3001803" y="5044052"/>
            <a:ext cx="3055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实训基地“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1+3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”功能定位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xmlns="" id="{6D5A4574-71DA-4050-B079-86DDC5EE88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960" y="3809496"/>
            <a:ext cx="811920" cy="81192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xmlns="" id="{BBA0BE8A-80EB-4091-9FF6-1445AFFD29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32" y="3890902"/>
            <a:ext cx="709182" cy="709182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xmlns="" id="{FFC92C9A-AD08-48A1-814A-F8F47F9F14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93" y="1993404"/>
            <a:ext cx="830367" cy="830367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xmlns="" id="{E79871EE-F1E9-49EC-B711-121F972E8C78}"/>
              </a:ext>
            </a:extLst>
          </p:cNvPr>
          <p:cNvSpPr/>
          <p:nvPr/>
        </p:nvSpPr>
        <p:spPr>
          <a:xfrm>
            <a:off x="2243626" y="316201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高技能人才</a:t>
            </a:r>
            <a:endParaRPr lang="en-US" altLang="zh-CN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实训与职业</a:t>
            </a:r>
            <a:endParaRPr lang="en-US" altLang="zh-CN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技能鉴定</a:t>
            </a:r>
            <a:endParaRPr lang="en-US" altLang="zh-CN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基地</a:t>
            </a:r>
          </a:p>
        </p:txBody>
      </p:sp>
      <p:sp>
        <p:nvSpPr>
          <p:cNvPr id="72" name="等腰三角形 71"/>
          <p:cNvSpPr/>
          <p:nvPr/>
        </p:nvSpPr>
        <p:spPr>
          <a:xfrm rot="10800000">
            <a:off x="3491806" y="3120137"/>
            <a:ext cx="2031544" cy="1631461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1" y="337344"/>
            <a:ext cx="1326311" cy="201025"/>
            <a:chOff x="0" y="404813"/>
            <a:chExt cx="1794013" cy="241230"/>
          </a:xfrm>
        </p:grpSpPr>
        <p:cxnSp>
          <p:nvCxnSpPr>
            <p:cNvPr id="74" name="直接连接符 73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直接连接符 77"/>
          <p:cNvCxnSpPr/>
          <p:nvPr/>
        </p:nvCxnSpPr>
        <p:spPr>
          <a:xfrm flipV="1">
            <a:off x="1326313" y="337344"/>
            <a:ext cx="7422151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2"/>
          <p:cNvSpPr txBox="1"/>
          <p:nvPr/>
        </p:nvSpPr>
        <p:spPr>
          <a:xfrm>
            <a:off x="8843267" y="169893"/>
            <a:ext cx="45394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2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07</a:t>
            </a:r>
            <a:endParaRPr lang="zh-CN" altLang="en-US" sz="1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47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ENTRY"/>
  <p:tag name="ID" val="547145"/>
  <p:tag name="MH_ORDER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004827"/>
  <p:tag name="MH_LIBRARY" val="GRAPHIC"/>
  <p:tag name="MH_TYPE" val="Title"/>
  <p:tag name="MH_ORDER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1105012"/>
  <p:tag name="MH_LIBRARY" val="GRAPHIC"/>
  <p:tag name="MH_TYPE" val="SubTitle"/>
  <p:tag name="MH_ORDE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OTHERS"/>
  <p:tag name="ID" val="54714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OTHERS"/>
  <p:tag name="ID" val="54714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NUMBER"/>
  <p:tag name="ID" val="547145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ENTRY"/>
  <p:tag name="ID" val="547145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OTHERS"/>
  <p:tag name="ID" val="54714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OTHERS"/>
  <p:tag name="ID" val="54714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0135532"/>
  <p:tag name="MH_LIBRARY" val="GRAPHIC"/>
  <p:tag name="MH_TYPE" val="Other"/>
  <p:tag name="MH_ORDER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Other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Sub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Text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Other"/>
  <p:tag name="MH_ORD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Other"/>
  <p:tag name="MH_ORDER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SubTitle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Text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Other"/>
  <p:tag name="MH_ORDER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Other"/>
  <p:tag name="MH_ORDER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SubTitle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Text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Other"/>
  <p:tag name="MH_ORDER" val="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Other"/>
  <p:tag name="MH_ORDER" val="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SubTitle"/>
  <p:tag name="MH_ORDER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Text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55848"/>
  <p:tag name="MH_LIBRARY" val="GRAPHIC"/>
  <p:tag name="MH_TYPE" val="Other"/>
  <p:tag name="MH_ORDER" val="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0135532"/>
  <p:tag name="MH_LIBRARY" val="GRAPHIC"/>
  <p:tag name="MH_TYPE" val="Other"/>
  <p:tag name="MH_ORDER" val="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SubTitle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SubTitle"/>
  <p:tag name="MH_ORD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SubTitle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SubTitle"/>
  <p:tag name="MH_ORDER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NUMBER"/>
  <p:tag name="ID" val="547145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1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Other"/>
  <p:tag name="MH_ORDER" val="1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ENTRY"/>
  <p:tag name="ID" val="547145"/>
  <p:tag name="MH_ORDER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3135131"/>
  <p:tag name="MH_LIBRARY" val="GRAPHIC"/>
  <p:tag name="MH_TYPE" val="SubTitle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1191753"/>
  <p:tag name="MH_LIBRARY" val="GRAPHIC"/>
  <p:tag name="MH_TYPE" val="SubTitle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1191753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OTHERS"/>
  <p:tag name="ID" val="54714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1191753"/>
  <p:tag name="MH_LIBRARY" val="GRAPHIC"/>
  <p:tag name="MH_TYPE" val="SubTitle"/>
  <p:tag name="MH_ORDER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1191753"/>
  <p:tag name="MH_LIBRARY" val="GRAPHIC"/>
  <p:tag name="MH_TYPE" val="SubTitle"/>
  <p:tag name="MH_ORDER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1191753"/>
  <p:tag name="MH_LIBRARY" val="GRAPHIC"/>
  <p:tag name="MH_TYPE" val="SubTitle"/>
  <p:tag name="MH_ORDER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1191753"/>
  <p:tag name="MH_LIBRARY" val="GRAPHIC"/>
  <p:tag name="MH_TYPE" val="SubTitle"/>
  <p:tag name="MH_ORDER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1191753"/>
  <p:tag name="MH_LIBRARY" val="GRAPHIC"/>
  <p:tag name="MH_TYPE" val="SubTitle"/>
  <p:tag name="MH_ORDER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1191753"/>
  <p:tag name="MH_LIBRARY" val="GRAPHIC"/>
  <p:tag name="MH_TYPE" val="SubTitle"/>
  <p:tag name="MH_ORDER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21191753"/>
  <p:tag name="MH_LIBRARY" val="GRAPHIC"/>
  <p:tag name="MH_TYPE" val="Title"/>
  <p:tag name="MH_ORDE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OTHERS"/>
  <p:tag name="ID" val="54714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SubTitle"/>
  <p:tag name="MH_ORDER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Other"/>
  <p:tag name="MH_ORDER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Other"/>
  <p:tag name="MH_ORDER" val="2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62817"/>
  <p:tag name="MH_LIBRARY" val="CONTENTS"/>
  <p:tag name="MH_TYPE" val="NUMBER"/>
  <p:tag name="ID" val="547145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Other"/>
  <p:tag name="MH_ORDER" val="2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Other"/>
  <p:tag name="MH_ORDER" val="2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Other"/>
  <p:tag name="MH_ORDER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Other"/>
  <p:tag name="MH_ORDER" val="2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Other"/>
  <p:tag name="MH_ORDER" val="2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Other"/>
  <p:tag name="MH_ORDER" val="2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Other"/>
  <p:tag name="MH_ORDER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8174337"/>
  <p:tag name="MH_LIBRARY" val="GRAPHIC"/>
  <p:tag name="MH_TYPE" val="Other"/>
  <p:tag name="MH_ORDER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3100425"/>
  <p:tag name="MH_LIBRARY" val="GRAPHIC"/>
  <p:tag name="MH_TYPE" val="Text"/>
  <p:tag name="MH_ORDER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7832</TotalTime>
  <Words>5403</Words>
  <Application>Microsoft Office PowerPoint</Application>
  <PresentationFormat>全屏显示(16:10)</PresentationFormat>
  <Paragraphs>903</Paragraphs>
  <Slides>42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彭艳</dc:creator>
  <cp:lastModifiedBy>gta</cp:lastModifiedBy>
  <cp:revision>1702</cp:revision>
  <cp:lastPrinted>2017-06-14T05:09:07Z</cp:lastPrinted>
  <dcterms:created xsi:type="dcterms:W3CDTF">2016-11-28T05:48:48Z</dcterms:created>
  <dcterms:modified xsi:type="dcterms:W3CDTF">2018-09-04T07:35:39Z</dcterms:modified>
</cp:coreProperties>
</file>